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3" r:id="rId1"/>
  </p:sldMasterIdLst>
  <p:notesMasterIdLst>
    <p:notesMasterId r:id="rId19"/>
  </p:notesMasterIdLst>
  <p:handoutMasterIdLst>
    <p:handoutMasterId r:id="rId20"/>
  </p:handoutMasterIdLst>
  <p:sldIdLst>
    <p:sldId id="280" r:id="rId2"/>
    <p:sldId id="263" r:id="rId3"/>
    <p:sldId id="320" r:id="rId4"/>
    <p:sldId id="322" r:id="rId5"/>
    <p:sldId id="321" r:id="rId6"/>
    <p:sldId id="323" r:id="rId7"/>
    <p:sldId id="324" r:id="rId8"/>
    <p:sldId id="325" r:id="rId9"/>
    <p:sldId id="327" r:id="rId10"/>
    <p:sldId id="328" r:id="rId11"/>
    <p:sldId id="329" r:id="rId12"/>
    <p:sldId id="330" r:id="rId13"/>
    <p:sldId id="331" r:id="rId14"/>
    <p:sldId id="332" r:id="rId15"/>
    <p:sldId id="333" r:id="rId16"/>
    <p:sldId id="334" r:id="rId17"/>
    <p:sldId id="335" r:id="rId18"/>
  </p:sldIdLst>
  <p:sldSz cx="9144000" cy="6858000" type="screen4x3"/>
  <p:notesSz cx="7023100" cy="9309100"/>
  <p:custDataLst>
    <p:tags r:id="rId2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6" orient="horz" pos="1392" userDrawn="1">
          <p15:clr>
            <a:srgbClr val="A4A3A4"/>
          </p15:clr>
        </p15:guide>
        <p15:guide id="7" pos="2880">
          <p15:clr>
            <a:srgbClr val="A4A3A4"/>
          </p15:clr>
        </p15:guide>
        <p15:guide id="8" orient="horz" pos="158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FD732"/>
    <a:srgbClr val="BED732"/>
    <a:srgbClr val="000000"/>
    <a:srgbClr val="00465A"/>
    <a:srgbClr val="004253"/>
    <a:srgbClr val="AAAAAA"/>
    <a:srgbClr val="030907"/>
    <a:srgbClr val="00475D"/>
    <a:srgbClr val="A9AAAC"/>
    <a:srgbClr val="BED73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130" autoAdjust="0"/>
    <p:restoredTop sz="94660"/>
  </p:normalViewPr>
  <p:slideViewPr>
    <p:cSldViewPr snapToGrid="0" showGuides="1">
      <p:cViewPr varScale="1">
        <p:scale>
          <a:sx n="63" d="100"/>
          <a:sy n="63" d="100"/>
        </p:scale>
        <p:origin x="1284" y="60"/>
      </p:cViewPr>
      <p:guideLst>
        <p:guide orient="horz" pos="1392"/>
        <p:guide pos="2880"/>
        <p:guide orient="horz" pos="1584"/>
      </p:guideLst>
    </p:cSldViewPr>
  </p:slideViewPr>
  <p:notesTextViewPr>
    <p:cViewPr>
      <p:scale>
        <a:sx n="3" d="2"/>
        <a:sy n="3" d="2"/>
      </p:scale>
      <p:origin x="0" y="0"/>
    </p:cViewPr>
  </p:notesTextViewPr>
  <p:sorterViewPr>
    <p:cViewPr>
      <p:scale>
        <a:sx n="100" d="100"/>
        <a:sy n="100" d="100"/>
      </p:scale>
      <p:origin x="0" y="0"/>
    </p:cViewPr>
  </p:sorterViewPr>
  <p:notesViewPr>
    <p:cSldViewPr snapToGrid="0" showGuides="1">
      <p:cViewPr varScale="1">
        <p:scale>
          <a:sx n="97" d="100"/>
          <a:sy n="97" d="100"/>
        </p:scale>
        <p:origin x="822" y="78"/>
      </p:cViewPr>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7072"/>
          </a:xfrm>
          <a:prstGeom prst="rect">
            <a:avLst/>
          </a:prstGeom>
        </p:spPr>
        <p:txBody>
          <a:bodyPr vert="horz" lIns="93324" tIns="46662" rIns="93324" bIns="46662" rtlCol="0"/>
          <a:lstStyle>
            <a:lvl1pPr algn="l">
              <a:defRPr sz="1200"/>
            </a:lvl1pPr>
          </a:lstStyle>
          <a:p>
            <a:endParaRPr lang="en-US"/>
          </a:p>
        </p:txBody>
      </p:sp>
      <p:sp>
        <p:nvSpPr>
          <p:cNvPr id="3" name="Date Placeholder 2"/>
          <p:cNvSpPr>
            <a:spLocks noGrp="1"/>
          </p:cNvSpPr>
          <p:nvPr>
            <p:ph type="dt" sz="quarter" idx="1"/>
          </p:nvPr>
        </p:nvSpPr>
        <p:spPr>
          <a:xfrm>
            <a:off x="3978132" y="0"/>
            <a:ext cx="3043343" cy="467072"/>
          </a:xfrm>
          <a:prstGeom prst="rect">
            <a:avLst/>
          </a:prstGeom>
        </p:spPr>
        <p:txBody>
          <a:bodyPr vert="horz" lIns="93324" tIns="46662" rIns="93324" bIns="46662" rtlCol="0"/>
          <a:lstStyle>
            <a:lvl1pPr algn="r">
              <a:defRPr sz="1200"/>
            </a:lvl1pPr>
          </a:lstStyle>
          <a:p>
            <a:fld id="{10D2A31A-53E0-450D-B88A-C25C0F59FB09}" type="datetimeFigureOut">
              <a:rPr lang="en-US" smtClean="0"/>
              <a:t>8/26/2019</a:t>
            </a:fld>
            <a:endParaRPr lang="en-US"/>
          </a:p>
        </p:txBody>
      </p:sp>
      <p:sp>
        <p:nvSpPr>
          <p:cNvPr id="4" name="Footer Placeholder 3"/>
          <p:cNvSpPr>
            <a:spLocks noGrp="1"/>
          </p:cNvSpPr>
          <p:nvPr>
            <p:ph type="ftr" sz="quarter" idx="2"/>
          </p:nvPr>
        </p:nvSpPr>
        <p:spPr>
          <a:xfrm>
            <a:off x="0" y="8842030"/>
            <a:ext cx="3043343" cy="467071"/>
          </a:xfrm>
          <a:prstGeom prst="rect">
            <a:avLst/>
          </a:prstGeom>
        </p:spPr>
        <p:txBody>
          <a:bodyPr vert="horz" lIns="93324" tIns="46662" rIns="93324" bIns="46662" rtlCol="0" anchor="b"/>
          <a:lstStyle>
            <a:lvl1pPr algn="l">
              <a:defRPr sz="1200"/>
            </a:lvl1pPr>
          </a:lstStyle>
          <a:p>
            <a:endParaRPr lang="en-US"/>
          </a:p>
        </p:txBody>
      </p:sp>
      <p:sp>
        <p:nvSpPr>
          <p:cNvPr id="5" name="Slide Number Placeholder 4"/>
          <p:cNvSpPr>
            <a:spLocks noGrp="1"/>
          </p:cNvSpPr>
          <p:nvPr>
            <p:ph type="sldNum" sz="quarter" idx="3"/>
          </p:nvPr>
        </p:nvSpPr>
        <p:spPr>
          <a:xfrm>
            <a:off x="3978132" y="8842030"/>
            <a:ext cx="3043343" cy="467071"/>
          </a:xfrm>
          <a:prstGeom prst="rect">
            <a:avLst/>
          </a:prstGeom>
        </p:spPr>
        <p:txBody>
          <a:bodyPr vert="horz" lIns="93324" tIns="46662" rIns="93324" bIns="46662" rtlCol="0" anchor="b"/>
          <a:lstStyle>
            <a:lvl1pPr algn="r">
              <a:defRPr sz="1200"/>
            </a:lvl1pPr>
          </a:lstStyle>
          <a:p>
            <a:fld id="{2D8BBF7E-1015-4332-B23A-E063499CC2B5}" type="slidenum">
              <a:rPr lang="en-US" smtClean="0"/>
              <a:t>‹#›</a:t>
            </a:fld>
            <a:endParaRPr lang="en-US"/>
          </a:p>
        </p:txBody>
      </p:sp>
    </p:spTree>
    <p:extLst>
      <p:ext uri="{BB962C8B-B14F-4D97-AF65-F5344CB8AC3E}">
        <p14:creationId xmlns:p14="http://schemas.microsoft.com/office/powerpoint/2010/main" val="7248660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7072"/>
          </a:xfrm>
          <a:prstGeom prst="rect">
            <a:avLst/>
          </a:prstGeom>
        </p:spPr>
        <p:txBody>
          <a:bodyPr vert="horz" lIns="93324" tIns="46662" rIns="93324" bIns="46662" rtlCol="0"/>
          <a:lstStyle>
            <a:lvl1pPr algn="l">
              <a:defRPr sz="1200"/>
            </a:lvl1pPr>
          </a:lstStyle>
          <a:p>
            <a:endParaRPr lang="en-US"/>
          </a:p>
        </p:txBody>
      </p:sp>
      <p:sp>
        <p:nvSpPr>
          <p:cNvPr id="3" name="Date Placeholder 2"/>
          <p:cNvSpPr>
            <a:spLocks noGrp="1"/>
          </p:cNvSpPr>
          <p:nvPr>
            <p:ph type="dt" idx="1"/>
          </p:nvPr>
        </p:nvSpPr>
        <p:spPr>
          <a:xfrm>
            <a:off x="3978132" y="0"/>
            <a:ext cx="3043343" cy="467072"/>
          </a:xfrm>
          <a:prstGeom prst="rect">
            <a:avLst/>
          </a:prstGeom>
        </p:spPr>
        <p:txBody>
          <a:bodyPr vert="horz" lIns="93324" tIns="46662" rIns="93324" bIns="46662" rtlCol="0"/>
          <a:lstStyle>
            <a:lvl1pPr algn="r">
              <a:defRPr sz="1200"/>
            </a:lvl1pPr>
          </a:lstStyle>
          <a:p>
            <a:fld id="{651313F4-C478-4989-9E6B-7CC86A513A4E}" type="datetimeFigureOut">
              <a:rPr lang="en-US" smtClean="0"/>
              <a:t>8/26/2019</a:t>
            </a:fld>
            <a:endParaRPr lang="en-US"/>
          </a:p>
        </p:txBody>
      </p:sp>
      <p:sp>
        <p:nvSpPr>
          <p:cNvPr id="4" name="Slide Image Placeholder 3"/>
          <p:cNvSpPr>
            <a:spLocks noGrp="1" noRot="1" noChangeAspect="1"/>
          </p:cNvSpPr>
          <p:nvPr>
            <p:ph type="sldImg" idx="2"/>
          </p:nvPr>
        </p:nvSpPr>
        <p:spPr>
          <a:xfrm>
            <a:off x="1417638" y="1163638"/>
            <a:ext cx="4187825" cy="3141662"/>
          </a:xfrm>
          <a:prstGeom prst="rect">
            <a:avLst/>
          </a:prstGeom>
          <a:noFill/>
          <a:ln w="12700">
            <a:solidFill>
              <a:prstClr val="black"/>
            </a:solidFill>
          </a:ln>
        </p:spPr>
        <p:txBody>
          <a:bodyPr vert="horz" lIns="93324" tIns="46662" rIns="93324" bIns="46662" rtlCol="0" anchor="ctr"/>
          <a:lstStyle/>
          <a:p>
            <a:endParaRPr lang="en-US"/>
          </a:p>
        </p:txBody>
      </p:sp>
      <p:sp>
        <p:nvSpPr>
          <p:cNvPr id="5" name="Notes Placeholder 4"/>
          <p:cNvSpPr>
            <a:spLocks noGrp="1"/>
          </p:cNvSpPr>
          <p:nvPr>
            <p:ph type="body" sz="quarter" idx="3"/>
          </p:nvPr>
        </p:nvSpPr>
        <p:spPr>
          <a:xfrm>
            <a:off x="702310" y="4480004"/>
            <a:ext cx="5618480" cy="3665458"/>
          </a:xfrm>
          <a:prstGeom prst="rect">
            <a:avLst/>
          </a:prstGeom>
        </p:spPr>
        <p:txBody>
          <a:bodyPr vert="horz" lIns="93324" tIns="46662" rIns="93324" bIns="46662"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030"/>
            <a:ext cx="3043343" cy="467071"/>
          </a:xfrm>
          <a:prstGeom prst="rect">
            <a:avLst/>
          </a:prstGeom>
        </p:spPr>
        <p:txBody>
          <a:bodyPr vert="horz" lIns="93324" tIns="46662" rIns="93324" bIns="46662" rtlCol="0" anchor="b"/>
          <a:lstStyle>
            <a:lvl1pPr algn="l">
              <a:defRPr sz="1200"/>
            </a:lvl1pPr>
          </a:lstStyle>
          <a:p>
            <a:endParaRPr lang="en-US"/>
          </a:p>
        </p:txBody>
      </p:sp>
      <p:sp>
        <p:nvSpPr>
          <p:cNvPr id="7" name="Slide Number Placeholder 6"/>
          <p:cNvSpPr>
            <a:spLocks noGrp="1"/>
          </p:cNvSpPr>
          <p:nvPr>
            <p:ph type="sldNum" sz="quarter" idx="5"/>
          </p:nvPr>
        </p:nvSpPr>
        <p:spPr>
          <a:xfrm>
            <a:off x="3978132" y="8842030"/>
            <a:ext cx="3043343" cy="467071"/>
          </a:xfrm>
          <a:prstGeom prst="rect">
            <a:avLst/>
          </a:prstGeom>
        </p:spPr>
        <p:txBody>
          <a:bodyPr vert="horz" lIns="93324" tIns="46662" rIns="93324" bIns="46662" rtlCol="0" anchor="b"/>
          <a:lstStyle>
            <a:lvl1pPr algn="r">
              <a:defRPr sz="1200"/>
            </a:lvl1pPr>
          </a:lstStyle>
          <a:p>
            <a:fld id="{6DB8BFAE-7509-4B89-933B-83B8F0FAAE55}" type="slidenum">
              <a:rPr lang="en-US" smtClean="0"/>
              <a:t>‹#›</a:t>
            </a:fld>
            <a:endParaRPr lang="en-US"/>
          </a:p>
        </p:txBody>
      </p:sp>
    </p:spTree>
    <p:extLst>
      <p:ext uri="{BB962C8B-B14F-4D97-AF65-F5344CB8AC3E}">
        <p14:creationId xmlns:p14="http://schemas.microsoft.com/office/powerpoint/2010/main" val="26069669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Pattern field teal">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26229" y="1497014"/>
            <a:ext cx="8472487" cy="3836986"/>
          </a:xfrm>
        </p:spPr>
        <p:txBody>
          <a:bodyPr anchor="t"/>
          <a:lstStyle>
            <a:lvl1pPr algn="l">
              <a:defRPr sz="3200">
                <a:solidFill>
                  <a:schemeClr val="bg2"/>
                </a:solidFill>
              </a:defRPr>
            </a:lvl1pPr>
          </a:lstStyle>
          <a:p>
            <a:r>
              <a:rPr lang="en-US" dirty="0"/>
              <a:t>Click to edit Master title style</a:t>
            </a:r>
          </a:p>
        </p:txBody>
      </p:sp>
      <p:sp>
        <p:nvSpPr>
          <p:cNvPr id="3" name="Subtitle 2"/>
          <p:cNvSpPr>
            <a:spLocks noGrp="1"/>
          </p:cNvSpPr>
          <p:nvPr>
            <p:ph type="subTitle" idx="1"/>
          </p:nvPr>
        </p:nvSpPr>
        <p:spPr>
          <a:xfrm>
            <a:off x="326229" y="5334000"/>
            <a:ext cx="8474871" cy="365760"/>
          </a:xfrm>
          <a:prstGeom prst="rect">
            <a:avLst/>
          </a:prstGeom>
        </p:spPr>
        <p:txBody>
          <a:bodyPr/>
          <a:lstStyle>
            <a:lvl1pPr marL="0" indent="0" algn="l">
              <a:buFont typeface="Arial" panose="020B0604020202020204" pitchFamily="34" charset="0"/>
              <a:buNone/>
              <a:defRPr sz="14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059168" y="466344"/>
            <a:ext cx="1737360" cy="691084"/>
          </a:xfrm>
          <a:prstGeom prst="rect">
            <a:avLst/>
          </a:prstGeom>
        </p:spPr>
      </p:pic>
      <p:sp>
        <p:nvSpPr>
          <p:cNvPr id="6" name="Freeform 1"/>
          <p:cNvSpPr>
            <a:spLocks noChangeArrowheads="1"/>
          </p:cNvSpPr>
          <p:nvPr userDrawn="1"/>
        </p:nvSpPr>
        <p:spPr bwMode="auto">
          <a:xfrm>
            <a:off x="349250" y="5745163"/>
            <a:ext cx="8448675" cy="976312"/>
          </a:xfrm>
          <a:custGeom>
            <a:avLst/>
            <a:gdLst>
              <a:gd name="T0" fmla="*/ 17183 w 23469"/>
              <a:gd name="T1" fmla="*/ 2423 h 2713"/>
              <a:gd name="T2" fmla="*/ 7250 w 23469"/>
              <a:gd name="T3" fmla="*/ 2705 h 2713"/>
              <a:gd name="T4" fmla="*/ 3428 w 23469"/>
              <a:gd name="T5" fmla="*/ 2701 h 2713"/>
              <a:gd name="T6" fmla="*/ 21006 w 23469"/>
              <a:gd name="T7" fmla="*/ 2423 h 2713"/>
              <a:gd name="T8" fmla="*/ 18367 w 23469"/>
              <a:gd name="T9" fmla="*/ 2712 h 2713"/>
              <a:gd name="T10" fmla="*/ 15253 w 23469"/>
              <a:gd name="T11" fmla="*/ 2462 h 2713"/>
              <a:gd name="T12" fmla="*/ 12075 w 23469"/>
              <a:gd name="T13" fmla="*/ 2666 h 2713"/>
              <a:gd name="T14" fmla="*/ 9198 w 23469"/>
              <a:gd name="T15" fmla="*/ 2712 h 2713"/>
              <a:gd name="T16" fmla="*/ 6566 w 23469"/>
              <a:gd name="T17" fmla="*/ 2423 h 2713"/>
              <a:gd name="T18" fmla="*/ 976 w 23469"/>
              <a:gd name="T19" fmla="*/ 2705 h 2713"/>
              <a:gd name="T20" fmla="*/ 22732 w 23469"/>
              <a:gd name="T21" fmla="*/ 2222 h 2713"/>
              <a:gd name="T22" fmla="*/ 20523 w 23469"/>
              <a:gd name="T23" fmla="*/ 1941 h 2713"/>
              <a:gd name="T24" fmla="*/ 17884 w 23469"/>
              <a:gd name="T25" fmla="*/ 2229 h 2713"/>
              <a:gd name="T26" fmla="*/ 16218 w 23469"/>
              <a:gd name="T27" fmla="*/ 1979 h 2713"/>
              <a:gd name="T28" fmla="*/ 13523 w 23469"/>
              <a:gd name="T29" fmla="*/ 2184 h 2713"/>
              <a:gd name="T30" fmla="*/ 11611 w 23469"/>
              <a:gd name="T31" fmla="*/ 2229 h 2713"/>
              <a:gd name="T32" fmla="*/ 9459 w 23469"/>
              <a:gd name="T33" fmla="*/ 1941 h 2713"/>
              <a:gd name="T34" fmla="*/ 6767 w 23469"/>
              <a:gd name="T35" fmla="*/ 2222 h 2713"/>
              <a:gd name="T36" fmla="*/ 4875 w 23469"/>
              <a:gd name="T37" fmla="*/ 2222 h 2713"/>
              <a:gd name="T38" fmla="*/ 2667 w 23469"/>
              <a:gd name="T39" fmla="*/ 1941 h 2713"/>
              <a:gd name="T40" fmla="*/ 28 w 23469"/>
              <a:gd name="T41" fmla="*/ 2229 h 2713"/>
              <a:gd name="T42" fmla="*/ 20562 w 23469"/>
              <a:gd name="T43" fmla="*/ 1497 h 2713"/>
              <a:gd name="T44" fmla="*/ 17384 w 23469"/>
              <a:gd name="T45" fmla="*/ 1701 h 2713"/>
              <a:gd name="T46" fmla="*/ 14506 w 23469"/>
              <a:gd name="T47" fmla="*/ 1747 h 2713"/>
              <a:gd name="T48" fmla="*/ 11393 w 23469"/>
              <a:gd name="T49" fmla="*/ 1458 h 2713"/>
              <a:gd name="T50" fmla="*/ 8215 w 23469"/>
              <a:gd name="T51" fmla="*/ 1740 h 2713"/>
              <a:gd name="T52" fmla="*/ 5841 w 23469"/>
              <a:gd name="T53" fmla="*/ 1740 h 2713"/>
              <a:gd name="T54" fmla="*/ 736 w 23469"/>
              <a:gd name="T55" fmla="*/ 1458 h 2713"/>
              <a:gd name="T56" fmla="*/ 17884 w 23469"/>
              <a:gd name="T57" fmla="*/ 1747 h 2713"/>
              <a:gd name="T58" fmla="*/ 11874 w 23469"/>
              <a:gd name="T59" fmla="*/ 1497 h 2713"/>
              <a:gd name="T60" fmla="*/ 3871 w 23469"/>
              <a:gd name="T61" fmla="*/ 1701 h 2713"/>
              <a:gd name="T62" fmla="*/ 23193 w 23469"/>
              <a:gd name="T63" fmla="*/ 1264 h 2713"/>
              <a:gd name="T64" fmla="*/ 16218 w 23469"/>
              <a:gd name="T65" fmla="*/ 976 h 2713"/>
              <a:gd name="T66" fmla="*/ 4837 w 23469"/>
              <a:gd name="T67" fmla="*/ 1257 h 2713"/>
              <a:gd name="T68" fmla="*/ 2945 w 23469"/>
              <a:gd name="T69" fmla="*/ 1257 h 2713"/>
              <a:gd name="T70" fmla="*/ 20523 w 23469"/>
              <a:gd name="T71" fmla="*/ 976 h 2713"/>
              <a:gd name="T72" fmla="*/ 17402 w 23469"/>
              <a:gd name="T73" fmla="*/ 1264 h 2713"/>
              <a:gd name="T74" fmla="*/ 14770 w 23469"/>
              <a:gd name="T75" fmla="*/ 1014 h 2713"/>
              <a:gd name="T76" fmla="*/ 11111 w 23469"/>
              <a:gd name="T77" fmla="*/ 1219 h 2713"/>
              <a:gd name="T78" fmla="*/ 8715 w 23469"/>
              <a:gd name="T79" fmla="*/ 1264 h 2713"/>
              <a:gd name="T80" fmla="*/ 6084 w 23469"/>
              <a:gd name="T81" fmla="*/ 976 h 2713"/>
              <a:gd name="T82" fmla="*/ 493 w 23469"/>
              <a:gd name="T83" fmla="*/ 1257 h 2713"/>
              <a:gd name="T84" fmla="*/ 20805 w 23469"/>
              <a:gd name="T85" fmla="*/ 775 h 2713"/>
              <a:gd name="T86" fmla="*/ 18593 w 23469"/>
              <a:gd name="T87" fmla="*/ 493 h 2713"/>
              <a:gd name="T88" fmla="*/ 14506 w 23469"/>
              <a:gd name="T89" fmla="*/ 782 h 2713"/>
              <a:gd name="T90" fmla="*/ 12357 w 23469"/>
              <a:gd name="T91" fmla="*/ 532 h 2713"/>
              <a:gd name="T92" fmla="*/ 8698 w 23469"/>
              <a:gd name="T93" fmla="*/ 736 h 2713"/>
              <a:gd name="T94" fmla="*/ 6302 w 23469"/>
              <a:gd name="T95" fmla="*/ 782 h 2713"/>
              <a:gd name="T96" fmla="*/ 1257 w 23469"/>
              <a:gd name="T97" fmla="*/ 493 h 2713"/>
              <a:gd name="T98" fmla="*/ 21245 w 23469"/>
              <a:gd name="T99" fmla="*/ 775 h 2713"/>
              <a:gd name="T100" fmla="*/ 12597 w 23469"/>
              <a:gd name="T101" fmla="*/ 775 h 2713"/>
              <a:gd name="T102" fmla="*/ 4597 w 23469"/>
              <a:gd name="T103" fmla="*/ 493 h 2713"/>
              <a:gd name="T104" fmla="*/ 23193 w 23469"/>
              <a:gd name="T105" fmla="*/ 300 h 2713"/>
              <a:gd name="T106" fmla="*/ 21527 w 23469"/>
              <a:gd name="T107" fmla="*/ 50 h 2713"/>
              <a:gd name="T108" fmla="*/ 18832 w 23469"/>
              <a:gd name="T109" fmla="*/ 254 h 2713"/>
              <a:gd name="T110" fmla="*/ 16919 w 23469"/>
              <a:gd name="T111" fmla="*/ 300 h 2713"/>
              <a:gd name="T112" fmla="*/ 14770 w 23469"/>
              <a:gd name="T113" fmla="*/ 11 h 2713"/>
              <a:gd name="T114" fmla="*/ 12075 w 23469"/>
              <a:gd name="T115" fmla="*/ 293 h 2713"/>
              <a:gd name="T116" fmla="*/ 10181 w 23469"/>
              <a:gd name="T117" fmla="*/ 293 h 2713"/>
              <a:gd name="T118" fmla="*/ 7976 w 23469"/>
              <a:gd name="T119" fmla="*/ 11 h 2713"/>
              <a:gd name="T120" fmla="*/ 5337 w 23469"/>
              <a:gd name="T121" fmla="*/ 300 h 2713"/>
              <a:gd name="T122" fmla="*/ 3671 w 23469"/>
              <a:gd name="T123" fmla="*/ 50 h 2713"/>
              <a:gd name="T124" fmla="*/ 976 w 23469"/>
              <a:gd name="T125" fmla="*/ 254 h 2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469" h="2713">
                <a:moveTo>
                  <a:pt x="23193" y="2712"/>
                </a:moveTo>
                <a:cubicBezTo>
                  <a:pt x="23186" y="2712"/>
                  <a:pt x="23179" y="2708"/>
                  <a:pt x="23176" y="2705"/>
                </a:cubicBezTo>
                <a:cubicBezTo>
                  <a:pt x="23165" y="2694"/>
                  <a:pt x="23165" y="2676"/>
                  <a:pt x="23176" y="2666"/>
                </a:cubicBezTo>
                <a:lnTo>
                  <a:pt x="23419" y="2423"/>
                </a:lnTo>
                <a:cubicBezTo>
                  <a:pt x="23430" y="2412"/>
                  <a:pt x="23447" y="2412"/>
                  <a:pt x="23458" y="2423"/>
                </a:cubicBezTo>
                <a:cubicBezTo>
                  <a:pt x="23468" y="2434"/>
                  <a:pt x="23468" y="2451"/>
                  <a:pt x="23458" y="2462"/>
                </a:cubicBezTo>
                <a:lnTo>
                  <a:pt x="23215" y="2701"/>
                </a:lnTo>
                <a:cubicBezTo>
                  <a:pt x="23208" y="2712"/>
                  <a:pt x="23201" y="2712"/>
                  <a:pt x="23193" y="2712"/>
                </a:cubicBezTo>
                <a:close/>
                <a:moveTo>
                  <a:pt x="22228" y="2712"/>
                </a:moveTo>
                <a:cubicBezTo>
                  <a:pt x="22221" y="2712"/>
                  <a:pt x="22214" y="2708"/>
                  <a:pt x="22211" y="2705"/>
                </a:cubicBezTo>
                <a:cubicBezTo>
                  <a:pt x="22200" y="2694"/>
                  <a:pt x="22200" y="2676"/>
                  <a:pt x="22211" y="2666"/>
                </a:cubicBezTo>
                <a:lnTo>
                  <a:pt x="22454" y="2423"/>
                </a:lnTo>
                <a:cubicBezTo>
                  <a:pt x="22464" y="2412"/>
                  <a:pt x="22482" y="2412"/>
                  <a:pt x="22492" y="2423"/>
                </a:cubicBezTo>
                <a:cubicBezTo>
                  <a:pt x="22503" y="2434"/>
                  <a:pt x="22503" y="2451"/>
                  <a:pt x="22492" y="2462"/>
                </a:cubicBezTo>
                <a:lnTo>
                  <a:pt x="22249" y="2701"/>
                </a:lnTo>
                <a:cubicBezTo>
                  <a:pt x="22242" y="2712"/>
                  <a:pt x="22235" y="2712"/>
                  <a:pt x="22228" y="2712"/>
                </a:cubicBezTo>
                <a:close/>
                <a:moveTo>
                  <a:pt x="21263" y="2712"/>
                </a:moveTo>
                <a:cubicBezTo>
                  <a:pt x="21256" y="2712"/>
                  <a:pt x="21249" y="2709"/>
                  <a:pt x="21245" y="2705"/>
                </a:cubicBezTo>
                <a:cubicBezTo>
                  <a:pt x="21235" y="2695"/>
                  <a:pt x="21235" y="2676"/>
                  <a:pt x="21245" y="2666"/>
                </a:cubicBezTo>
                <a:lnTo>
                  <a:pt x="21488" y="2423"/>
                </a:lnTo>
                <a:cubicBezTo>
                  <a:pt x="21499" y="2412"/>
                  <a:pt x="21517" y="2412"/>
                  <a:pt x="21527" y="2423"/>
                </a:cubicBezTo>
                <a:cubicBezTo>
                  <a:pt x="21538" y="2434"/>
                  <a:pt x="21538" y="2451"/>
                  <a:pt x="21527" y="2462"/>
                </a:cubicBezTo>
                <a:lnTo>
                  <a:pt x="21284" y="2701"/>
                </a:lnTo>
                <a:cubicBezTo>
                  <a:pt x="21277" y="2712"/>
                  <a:pt x="21270" y="2712"/>
                  <a:pt x="21263" y="2712"/>
                </a:cubicBezTo>
                <a:close/>
                <a:moveTo>
                  <a:pt x="17884" y="2712"/>
                </a:moveTo>
                <a:cubicBezTo>
                  <a:pt x="17877" y="2712"/>
                  <a:pt x="17870" y="2708"/>
                  <a:pt x="17867" y="2705"/>
                </a:cubicBezTo>
                <a:cubicBezTo>
                  <a:pt x="17856" y="2694"/>
                  <a:pt x="17856" y="2676"/>
                  <a:pt x="17867" y="2666"/>
                </a:cubicBezTo>
                <a:lnTo>
                  <a:pt x="18110" y="2423"/>
                </a:lnTo>
                <a:cubicBezTo>
                  <a:pt x="18121" y="2412"/>
                  <a:pt x="18138" y="2412"/>
                  <a:pt x="18149" y="2423"/>
                </a:cubicBezTo>
                <a:cubicBezTo>
                  <a:pt x="18159" y="2434"/>
                  <a:pt x="18159" y="2451"/>
                  <a:pt x="18149" y="2462"/>
                </a:cubicBezTo>
                <a:lnTo>
                  <a:pt x="17906" y="2701"/>
                </a:lnTo>
                <a:cubicBezTo>
                  <a:pt x="17899" y="2712"/>
                  <a:pt x="17892" y="2712"/>
                  <a:pt x="17884" y="2712"/>
                </a:cubicBezTo>
                <a:close/>
                <a:moveTo>
                  <a:pt x="16919" y="2712"/>
                </a:moveTo>
                <a:cubicBezTo>
                  <a:pt x="16912" y="2712"/>
                  <a:pt x="16905" y="2708"/>
                  <a:pt x="16902" y="2705"/>
                </a:cubicBezTo>
                <a:cubicBezTo>
                  <a:pt x="16891" y="2694"/>
                  <a:pt x="16891" y="2676"/>
                  <a:pt x="16902" y="2666"/>
                </a:cubicBezTo>
                <a:lnTo>
                  <a:pt x="17145" y="2423"/>
                </a:lnTo>
                <a:cubicBezTo>
                  <a:pt x="17155" y="2412"/>
                  <a:pt x="17173" y="2412"/>
                  <a:pt x="17183" y="2423"/>
                </a:cubicBezTo>
                <a:cubicBezTo>
                  <a:pt x="17194" y="2434"/>
                  <a:pt x="17194" y="2451"/>
                  <a:pt x="17183" y="2462"/>
                </a:cubicBezTo>
                <a:lnTo>
                  <a:pt x="16940" y="2701"/>
                </a:lnTo>
                <a:cubicBezTo>
                  <a:pt x="16933" y="2712"/>
                  <a:pt x="16926" y="2712"/>
                  <a:pt x="16919" y="2712"/>
                </a:cubicBezTo>
                <a:close/>
                <a:moveTo>
                  <a:pt x="15954" y="2712"/>
                </a:moveTo>
                <a:cubicBezTo>
                  <a:pt x="15947" y="2712"/>
                  <a:pt x="15940" y="2708"/>
                  <a:pt x="15936" y="2705"/>
                </a:cubicBezTo>
                <a:cubicBezTo>
                  <a:pt x="15926" y="2694"/>
                  <a:pt x="15926" y="2676"/>
                  <a:pt x="15936" y="2666"/>
                </a:cubicBezTo>
                <a:lnTo>
                  <a:pt x="16179" y="2423"/>
                </a:lnTo>
                <a:cubicBezTo>
                  <a:pt x="16190" y="2412"/>
                  <a:pt x="16208" y="2412"/>
                  <a:pt x="16218" y="2423"/>
                </a:cubicBezTo>
                <a:cubicBezTo>
                  <a:pt x="16229" y="2434"/>
                  <a:pt x="16229" y="2451"/>
                  <a:pt x="16218" y="2462"/>
                </a:cubicBezTo>
                <a:lnTo>
                  <a:pt x="15975" y="2701"/>
                </a:lnTo>
                <a:cubicBezTo>
                  <a:pt x="15968" y="2712"/>
                  <a:pt x="15961" y="2712"/>
                  <a:pt x="15954" y="2712"/>
                </a:cubicBezTo>
                <a:close/>
                <a:moveTo>
                  <a:pt x="12575" y="2712"/>
                </a:moveTo>
                <a:cubicBezTo>
                  <a:pt x="12568" y="2712"/>
                  <a:pt x="12561" y="2708"/>
                  <a:pt x="12558" y="2705"/>
                </a:cubicBezTo>
                <a:cubicBezTo>
                  <a:pt x="12547" y="2694"/>
                  <a:pt x="12547" y="2676"/>
                  <a:pt x="12558" y="2666"/>
                </a:cubicBezTo>
                <a:lnTo>
                  <a:pt x="12801" y="2423"/>
                </a:lnTo>
                <a:cubicBezTo>
                  <a:pt x="12812" y="2412"/>
                  <a:pt x="12830" y="2412"/>
                  <a:pt x="12840" y="2423"/>
                </a:cubicBezTo>
                <a:cubicBezTo>
                  <a:pt x="12851" y="2434"/>
                  <a:pt x="12850" y="2451"/>
                  <a:pt x="12840" y="2462"/>
                </a:cubicBezTo>
                <a:lnTo>
                  <a:pt x="12597" y="2701"/>
                </a:lnTo>
                <a:cubicBezTo>
                  <a:pt x="12590" y="2712"/>
                  <a:pt x="12583" y="2712"/>
                  <a:pt x="12575" y="2712"/>
                </a:cubicBezTo>
                <a:close/>
                <a:moveTo>
                  <a:pt x="11611" y="2712"/>
                </a:moveTo>
                <a:cubicBezTo>
                  <a:pt x="11604" y="2712"/>
                  <a:pt x="11597" y="2708"/>
                  <a:pt x="11594" y="2705"/>
                </a:cubicBezTo>
                <a:cubicBezTo>
                  <a:pt x="11583" y="2694"/>
                  <a:pt x="11583" y="2676"/>
                  <a:pt x="11594" y="2666"/>
                </a:cubicBezTo>
                <a:lnTo>
                  <a:pt x="11836" y="2423"/>
                </a:lnTo>
                <a:cubicBezTo>
                  <a:pt x="11846" y="2412"/>
                  <a:pt x="11864" y="2412"/>
                  <a:pt x="11874" y="2423"/>
                </a:cubicBezTo>
                <a:cubicBezTo>
                  <a:pt x="11885" y="2434"/>
                  <a:pt x="11885" y="2451"/>
                  <a:pt x="11874" y="2462"/>
                </a:cubicBezTo>
                <a:lnTo>
                  <a:pt x="11632" y="2701"/>
                </a:lnTo>
                <a:cubicBezTo>
                  <a:pt x="11625" y="2712"/>
                  <a:pt x="11618" y="2712"/>
                  <a:pt x="11611" y="2712"/>
                </a:cubicBezTo>
                <a:close/>
                <a:moveTo>
                  <a:pt x="10646" y="2712"/>
                </a:moveTo>
                <a:cubicBezTo>
                  <a:pt x="10639" y="2712"/>
                  <a:pt x="10632" y="2708"/>
                  <a:pt x="10628" y="2705"/>
                </a:cubicBezTo>
                <a:cubicBezTo>
                  <a:pt x="10618" y="2694"/>
                  <a:pt x="10618" y="2676"/>
                  <a:pt x="10628" y="2666"/>
                </a:cubicBezTo>
                <a:lnTo>
                  <a:pt x="10871" y="2423"/>
                </a:lnTo>
                <a:cubicBezTo>
                  <a:pt x="10882" y="2412"/>
                  <a:pt x="10899" y="2412"/>
                  <a:pt x="10910" y="2423"/>
                </a:cubicBezTo>
                <a:cubicBezTo>
                  <a:pt x="10920" y="2434"/>
                  <a:pt x="10921" y="2451"/>
                  <a:pt x="10910" y="2462"/>
                </a:cubicBezTo>
                <a:lnTo>
                  <a:pt x="10667" y="2701"/>
                </a:lnTo>
                <a:cubicBezTo>
                  <a:pt x="10660" y="2712"/>
                  <a:pt x="10653" y="2712"/>
                  <a:pt x="10646" y="2712"/>
                </a:cubicBezTo>
                <a:close/>
                <a:moveTo>
                  <a:pt x="7268" y="2712"/>
                </a:moveTo>
                <a:cubicBezTo>
                  <a:pt x="7260" y="2712"/>
                  <a:pt x="7253" y="2708"/>
                  <a:pt x="7250" y="2705"/>
                </a:cubicBezTo>
                <a:cubicBezTo>
                  <a:pt x="7239" y="2694"/>
                  <a:pt x="7239" y="2676"/>
                  <a:pt x="7250" y="2666"/>
                </a:cubicBezTo>
                <a:lnTo>
                  <a:pt x="7493" y="2423"/>
                </a:lnTo>
                <a:cubicBezTo>
                  <a:pt x="7504" y="2412"/>
                  <a:pt x="7521" y="2412"/>
                  <a:pt x="7532" y="2423"/>
                </a:cubicBezTo>
                <a:cubicBezTo>
                  <a:pt x="7542" y="2434"/>
                  <a:pt x="7542" y="2451"/>
                  <a:pt x="7532" y="2462"/>
                </a:cubicBezTo>
                <a:lnTo>
                  <a:pt x="7289" y="2701"/>
                </a:lnTo>
                <a:cubicBezTo>
                  <a:pt x="7282" y="2712"/>
                  <a:pt x="7275" y="2712"/>
                  <a:pt x="7268" y="2712"/>
                </a:cubicBezTo>
                <a:close/>
                <a:moveTo>
                  <a:pt x="4854" y="2712"/>
                </a:moveTo>
                <a:cubicBezTo>
                  <a:pt x="4847" y="2712"/>
                  <a:pt x="4840" y="2708"/>
                  <a:pt x="4837" y="2705"/>
                </a:cubicBezTo>
                <a:cubicBezTo>
                  <a:pt x="4826" y="2694"/>
                  <a:pt x="4826" y="2676"/>
                  <a:pt x="4837" y="2666"/>
                </a:cubicBezTo>
                <a:lnTo>
                  <a:pt x="5080" y="2423"/>
                </a:lnTo>
                <a:cubicBezTo>
                  <a:pt x="5090" y="2412"/>
                  <a:pt x="5108" y="2412"/>
                  <a:pt x="5119" y="2423"/>
                </a:cubicBezTo>
                <a:cubicBezTo>
                  <a:pt x="5129" y="2434"/>
                  <a:pt x="5129" y="2451"/>
                  <a:pt x="5119" y="2462"/>
                </a:cubicBezTo>
                <a:lnTo>
                  <a:pt x="4875" y="2701"/>
                </a:lnTo>
                <a:cubicBezTo>
                  <a:pt x="4865" y="2712"/>
                  <a:pt x="4861" y="2712"/>
                  <a:pt x="4854" y="2712"/>
                </a:cubicBezTo>
                <a:close/>
                <a:moveTo>
                  <a:pt x="4372" y="2712"/>
                </a:moveTo>
                <a:cubicBezTo>
                  <a:pt x="4365" y="2712"/>
                  <a:pt x="4358" y="2708"/>
                  <a:pt x="4354" y="2705"/>
                </a:cubicBezTo>
                <a:cubicBezTo>
                  <a:pt x="4344" y="2694"/>
                  <a:pt x="4344" y="2676"/>
                  <a:pt x="4354" y="2666"/>
                </a:cubicBezTo>
                <a:lnTo>
                  <a:pt x="4597" y="2423"/>
                </a:lnTo>
                <a:cubicBezTo>
                  <a:pt x="4608" y="2412"/>
                  <a:pt x="4625" y="2412"/>
                  <a:pt x="4636" y="2423"/>
                </a:cubicBezTo>
                <a:cubicBezTo>
                  <a:pt x="4646" y="2434"/>
                  <a:pt x="4646" y="2451"/>
                  <a:pt x="4636" y="2462"/>
                </a:cubicBezTo>
                <a:lnTo>
                  <a:pt x="4393" y="2701"/>
                </a:lnTo>
                <a:cubicBezTo>
                  <a:pt x="4382" y="2712"/>
                  <a:pt x="4379" y="2712"/>
                  <a:pt x="4372" y="2712"/>
                </a:cubicBezTo>
                <a:close/>
                <a:moveTo>
                  <a:pt x="3889" y="2712"/>
                </a:moveTo>
                <a:cubicBezTo>
                  <a:pt x="3882" y="2712"/>
                  <a:pt x="3875" y="2708"/>
                  <a:pt x="3871" y="2705"/>
                </a:cubicBezTo>
                <a:cubicBezTo>
                  <a:pt x="3861" y="2694"/>
                  <a:pt x="3861" y="2676"/>
                  <a:pt x="3871" y="2666"/>
                </a:cubicBezTo>
                <a:lnTo>
                  <a:pt x="4115" y="2423"/>
                </a:lnTo>
                <a:cubicBezTo>
                  <a:pt x="4125" y="2412"/>
                  <a:pt x="4143" y="2412"/>
                  <a:pt x="4153" y="2423"/>
                </a:cubicBezTo>
                <a:cubicBezTo>
                  <a:pt x="4164" y="2434"/>
                  <a:pt x="4164" y="2451"/>
                  <a:pt x="4153" y="2462"/>
                </a:cubicBezTo>
                <a:lnTo>
                  <a:pt x="3910" y="2701"/>
                </a:lnTo>
                <a:cubicBezTo>
                  <a:pt x="3900" y="2712"/>
                  <a:pt x="3896" y="2712"/>
                  <a:pt x="3889" y="2712"/>
                </a:cubicBezTo>
                <a:close/>
                <a:moveTo>
                  <a:pt x="3406" y="2712"/>
                </a:moveTo>
                <a:cubicBezTo>
                  <a:pt x="3399" y="2712"/>
                  <a:pt x="3392" y="2708"/>
                  <a:pt x="3389" y="2705"/>
                </a:cubicBezTo>
                <a:cubicBezTo>
                  <a:pt x="3378" y="2694"/>
                  <a:pt x="3378" y="2676"/>
                  <a:pt x="3389" y="2666"/>
                </a:cubicBezTo>
                <a:lnTo>
                  <a:pt x="3632" y="2423"/>
                </a:lnTo>
                <a:cubicBezTo>
                  <a:pt x="3642" y="2412"/>
                  <a:pt x="3660" y="2412"/>
                  <a:pt x="3671" y="2423"/>
                </a:cubicBezTo>
                <a:cubicBezTo>
                  <a:pt x="3681" y="2434"/>
                  <a:pt x="3681" y="2451"/>
                  <a:pt x="3671" y="2462"/>
                </a:cubicBezTo>
                <a:lnTo>
                  <a:pt x="3428" y="2701"/>
                </a:lnTo>
                <a:cubicBezTo>
                  <a:pt x="3417" y="2712"/>
                  <a:pt x="3413" y="2712"/>
                  <a:pt x="3406" y="2712"/>
                </a:cubicBezTo>
                <a:close/>
                <a:moveTo>
                  <a:pt x="2924" y="2712"/>
                </a:moveTo>
                <a:cubicBezTo>
                  <a:pt x="2917" y="2712"/>
                  <a:pt x="2910" y="2708"/>
                  <a:pt x="2906" y="2705"/>
                </a:cubicBezTo>
                <a:cubicBezTo>
                  <a:pt x="2896" y="2694"/>
                  <a:pt x="2896" y="2676"/>
                  <a:pt x="2906" y="2666"/>
                </a:cubicBezTo>
                <a:lnTo>
                  <a:pt x="3149" y="2423"/>
                </a:lnTo>
                <a:cubicBezTo>
                  <a:pt x="3160" y="2412"/>
                  <a:pt x="3177" y="2412"/>
                  <a:pt x="3188" y="2423"/>
                </a:cubicBezTo>
                <a:cubicBezTo>
                  <a:pt x="3199" y="2434"/>
                  <a:pt x="3199" y="2451"/>
                  <a:pt x="3188" y="2462"/>
                </a:cubicBezTo>
                <a:lnTo>
                  <a:pt x="2945" y="2701"/>
                </a:lnTo>
                <a:cubicBezTo>
                  <a:pt x="2934" y="2712"/>
                  <a:pt x="2931" y="2712"/>
                  <a:pt x="2924" y="2712"/>
                </a:cubicBezTo>
                <a:close/>
                <a:moveTo>
                  <a:pt x="2441" y="2712"/>
                </a:moveTo>
                <a:cubicBezTo>
                  <a:pt x="2434" y="2712"/>
                  <a:pt x="2427" y="2708"/>
                  <a:pt x="2424" y="2705"/>
                </a:cubicBezTo>
                <a:cubicBezTo>
                  <a:pt x="2413" y="2694"/>
                  <a:pt x="2413" y="2676"/>
                  <a:pt x="2424" y="2666"/>
                </a:cubicBezTo>
                <a:lnTo>
                  <a:pt x="2667" y="2423"/>
                </a:lnTo>
                <a:cubicBezTo>
                  <a:pt x="2677" y="2412"/>
                  <a:pt x="2694" y="2412"/>
                  <a:pt x="2705" y="2423"/>
                </a:cubicBezTo>
                <a:cubicBezTo>
                  <a:pt x="2715" y="2434"/>
                  <a:pt x="2716" y="2451"/>
                  <a:pt x="2705" y="2462"/>
                </a:cubicBezTo>
                <a:lnTo>
                  <a:pt x="2462" y="2701"/>
                </a:lnTo>
                <a:cubicBezTo>
                  <a:pt x="2452" y="2712"/>
                  <a:pt x="2448" y="2712"/>
                  <a:pt x="2441" y="2712"/>
                </a:cubicBezTo>
                <a:close/>
                <a:moveTo>
                  <a:pt x="22711" y="2712"/>
                </a:moveTo>
                <a:cubicBezTo>
                  <a:pt x="22704" y="2712"/>
                  <a:pt x="22697" y="2709"/>
                  <a:pt x="22693" y="2705"/>
                </a:cubicBezTo>
                <a:cubicBezTo>
                  <a:pt x="22683" y="2695"/>
                  <a:pt x="22683" y="2676"/>
                  <a:pt x="22693" y="2666"/>
                </a:cubicBezTo>
                <a:lnTo>
                  <a:pt x="22936" y="2423"/>
                </a:lnTo>
                <a:cubicBezTo>
                  <a:pt x="22947" y="2412"/>
                  <a:pt x="22964" y="2412"/>
                  <a:pt x="22975" y="2423"/>
                </a:cubicBezTo>
                <a:cubicBezTo>
                  <a:pt x="22986" y="2434"/>
                  <a:pt x="22986" y="2451"/>
                  <a:pt x="22975" y="2462"/>
                </a:cubicBezTo>
                <a:lnTo>
                  <a:pt x="22732" y="2705"/>
                </a:lnTo>
                <a:cubicBezTo>
                  <a:pt x="22725" y="2712"/>
                  <a:pt x="22718" y="2712"/>
                  <a:pt x="22711" y="2712"/>
                </a:cubicBezTo>
                <a:close/>
                <a:moveTo>
                  <a:pt x="21746" y="2712"/>
                </a:moveTo>
                <a:cubicBezTo>
                  <a:pt x="21739" y="2712"/>
                  <a:pt x="21731" y="2708"/>
                  <a:pt x="21728" y="2705"/>
                </a:cubicBezTo>
                <a:cubicBezTo>
                  <a:pt x="21717" y="2694"/>
                  <a:pt x="21717" y="2676"/>
                  <a:pt x="21728" y="2666"/>
                </a:cubicBezTo>
                <a:lnTo>
                  <a:pt x="21968" y="2423"/>
                </a:lnTo>
                <a:cubicBezTo>
                  <a:pt x="21978" y="2412"/>
                  <a:pt x="21996" y="2412"/>
                  <a:pt x="22006" y="2423"/>
                </a:cubicBezTo>
                <a:cubicBezTo>
                  <a:pt x="22017" y="2434"/>
                  <a:pt x="22017" y="2451"/>
                  <a:pt x="22006" y="2462"/>
                </a:cubicBezTo>
                <a:lnTo>
                  <a:pt x="21763" y="2705"/>
                </a:lnTo>
                <a:cubicBezTo>
                  <a:pt x="21760" y="2712"/>
                  <a:pt x="21753" y="2712"/>
                  <a:pt x="21746" y="2712"/>
                </a:cubicBezTo>
                <a:close/>
                <a:moveTo>
                  <a:pt x="20780" y="2712"/>
                </a:moveTo>
                <a:cubicBezTo>
                  <a:pt x="20773" y="2712"/>
                  <a:pt x="20766" y="2708"/>
                  <a:pt x="20763" y="2705"/>
                </a:cubicBezTo>
                <a:cubicBezTo>
                  <a:pt x="20752" y="2694"/>
                  <a:pt x="20752" y="2676"/>
                  <a:pt x="20763" y="2666"/>
                </a:cubicBezTo>
                <a:lnTo>
                  <a:pt x="21006" y="2423"/>
                </a:lnTo>
                <a:cubicBezTo>
                  <a:pt x="21016" y="2412"/>
                  <a:pt x="21034" y="2412"/>
                  <a:pt x="21045" y="2423"/>
                </a:cubicBezTo>
                <a:cubicBezTo>
                  <a:pt x="21055" y="2434"/>
                  <a:pt x="21055" y="2451"/>
                  <a:pt x="21045" y="2462"/>
                </a:cubicBezTo>
                <a:lnTo>
                  <a:pt x="20805" y="2705"/>
                </a:lnTo>
                <a:cubicBezTo>
                  <a:pt x="20794" y="2712"/>
                  <a:pt x="20787" y="2712"/>
                  <a:pt x="20780" y="2712"/>
                </a:cubicBezTo>
                <a:close/>
                <a:moveTo>
                  <a:pt x="20298" y="2712"/>
                </a:moveTo>
                <a:cubicBezTo>
                  <a:pt x="20291" y="2712"/>
                  <a:pt x="20284" y="2708"/>
                  <a:pt x="20280" y="2705"/>
                </a:cubicBezTo>
                <a:cubicBezTo>
                  <a:pt x="20269" y="2694"/>
                  <a:pt x="20269" y="2676"/>
                  <a:pt x="20280" y="2666"/>
                </a:cubicBezTo>
                <a:lnTo>
                  <a:pt x="20523" y="2423"/>
                </a:lnTo>
                <a:cubicBezTo>
                  <a:pt x="20534" y="2412"/>
                  <a:pt x="20551" y="2412"/>
                  <a:pt x="20562" y="2423"/>
                </a:cubicBezTo>
                <a:cubicBezTo>
                  <a:pt x="20572" y="2434"/>
                  <a:pt x="20572" y="2451"/>
                  <a:pt x="20562" y="2462"/>
                </a:cubicBezTo>
                <a:lnTo>
                  <a:pt x="20319" y="2705"/>
                </a:lnTo>
                <a:cubicBezTo>
                  <a:pt x="20312" y="2712"/>
                  <a:pt x="20305" y="2712"/>
                  <a:pt x="20298" y="2712"/>
                </a:cubicBezTo>
                <a:close/>
                <a:moveTo>
                  <a:pt x="19815" y="2712"/>
                </a:moveTo>
                <a:cubicBezTo>
                  <a:pt x="19808" y="2712"/>
                  <a:pt x="19801" y="2709"/>
                  <a:pt x="19797" y="2705"/>
                </a:cubicBezTo>
                <a:cubicBezTo>
                  <a:pt x="19787" y="2695"/>
                  <a:pt x="19787" y="2676"/>
                  <a:pt x="19797" y="2666"/>
                </a:cubicBezTo>
                <a:lnTo>
                  <a:pt x="20037" y="2423"/>
                </a:lnTo>
                <a:cubicBezTo>
                  <a:pt x="20048" y="2412"/>
                  <a:pt x="20065" y="2412"/>
                  <a:pt x="20076" y="2423"/>
                </a:cubicBezTo>
                <a:cubicBezTo>
                  <a:pt x="20086" y="2434"/>
                  <a:pt x="20086" y="2451"/>
                  <a:pt x="20076" y="2462"/>
                </a:cubicBezTo>
                <a:lnTo>
                  <a:pt x="19833" y="2705"/>
                </a:lnTo>
                <a:cubicBezTo>
                  <a:pt x="19829" y="2712"/>
                  <a:pt x="19822" y="2712"/>
                  <a:pt x="19815" y="2712"/>
                </a:cubicBezTo>
                <a:close/>
                <a:moveTo>
                  <a:pt x="19332" y="2712"/>
                </a:moveTo>
                <a:cubicBezTo>
                  <a:pt x="19325" y="2712"/>
                  <a:pt x="19318" y="2708"/>
                  <a:pt x="19315" y="2705"/>
                </a:cubicBezTo>
                <a:cubicBezTo>
                  <a:pt x="19304" y="2694"/>
                  <a:pt x="19304" y="2676"/>
                  <a:pt x="19315" y="2666"/>
                </a:cubicBezTo>
                <a:lnTo>
                  <a:pt x="19558" y="2423"/>
                </a:lnTo>
                <a:cubicBezTo>
                  <a:pt x="19568" y="2412"/>
                  <a:pt x="19586" y="2412"/>
                  <a:pt x="19597" y="2423"/>
                </a:cubicBezTo>
                <a:cubicBezTo>
                  <a:pt x="19607" y="2434"/>
                  <a:pt x="19607" y="2451"/>
                  <a:pt x="19597" y="2462"/>
                </a:cubicBezTo>
                <a:lnTo>
                  <a:pt x="19354" y="2705"/>
                </a:lnTo>
                <a:cubicBezTo>
                  <a:pt x="19346" y="2712"/>
                  <a:pt x="19339" y="2712"/>
                  <a:pt x="19332" y="2712"/>
                </a:cubicBezTo>
                <a:close/>
                <a:moveTo>
                  <a:pt x="18850" y="2712"/>
                </a:moveTo>
                <a:cubicBezTo>
                  <a:pt x="18843" y="2712"/>
                  <a:pt x="18836" y="2709"/>
                  <a:pt x="18832" y="2705"/>
                </a:cubicBezTo>
                <a:cubicBezTo>
                  <a:pt x="18822" y="2695"/>
                  <a:pt x="18822" y="2676"/>
                  <a:pt x="18832" y="2666"/>
                </a:cubicBezTo>
                <a:lnTo>
                  <a:pt x="19075" y="2423"/>
                </a:lnTo>
                <a:cubicBezTo>
                  <a:pt x="19086" y="2412"/>
                  <a:pt x="19103" y="2412"/>
                  <a:pt x="19114" y="2423"/>
                </a:cubicBezTo>
                <a:cubicBezTo>
                  <a:pt x="19125" y="2434"/>
                  <a:pt x="19125" y="2451"/>
                  <a:pt x="19114" y="2462"/>
                </a:cubicBezTo>
                <a:lnTo>
                  <a:pt x="18874" y="2705"/>
                </a:lnTo>
                <a:cubicBezTo>
                  <a:pt x="18864" y="2712"/>
                  <a:pt x="18857" y="2712"/>
                  <a:pt x="18850" y="2712"/>
                </a:cubicBezTo>
                <a:close/>
                <a:moveTo>
                  <a:pt x="18367" y="2712"/>
                </a:moveTo>
                <a:cubicBezTo>
                  <a:pt x="18360" y="2712"/>
                  <a:pt x="18353" y="2708"/>
                  <a:pt x="18350" y="2705"/>
                </a:cubicBezTo>
                <a:cubicBezTo>
                  <a:pt x="18339" y="2694"/>
                  <a:pt x="18339" y="2676"/>
                  <a:pt x="18350" y="2666"/>
                </a:cubicBezTo>
                <a:lnTo>
                  <a:pt x="18593" y="2423"/>
                </a:lnTo>
                <a:cubicBezTo>
                  <a:pt x="18603" y="2412"/>
                  <a:pt x="18621" y="2412"/>
                  <a:pt x="18631" y="2423"/>
                </a:cubicBezTo>
                <a:cubicBezTo>
                  <a:pt x="18642" y="2434"/>
                  <a:pt x="18642" y="2451"/>
                  <a:pt x="18631" y="2462"/>
                </a:cubicBezTo>
                <a:lnTo>
                  <a:pt x="18388" y="2705"/>
                </a:lnTo>
                <a:cubicBezTo>
                  <a:pt x="18381" y="2712"/>
                  <a:pt x="18374" y="2712"/>
                  <a:pt x="18367" y="2712"/>
                </a:cubicBezTo>
                <a:close/>
                <a:moveTo>
                  <a:pt x="17402" y="2712"/>
                </a:moveTo>
                <a:cubicBezTo>
                  <a:pt x="17395" y="2712"/>
                  <a:pt x="17388" y="2709"/>
                  <a:pt x="17384" y="2705"/>
                </a:cubicBezTo>
                <a:cubicBezTo>
                  <a:pt x="17374" y="2695"/>
                  <a:pt x="17374" y="2676"/>
                  <a:pt x="17384" y="2666"/>
                </a:cubicBezTo>
                <a:lnTo>
                  <a:pt x="17627" y="2423"/>
                </a:lnTo>
                <a:cubicBezTo>
                  <a:pt x="17638" y="2412"/>
                  <a:pt x="17655" y="2412"/>
                  <a:pt x="17666" y="2423"/>
                </a:cubicBezTo>
                <a:cubicBezTo>
                  <a:pt x="17677" y="2434"/>
                  <a:pt x="17677" y="2451"/>
                  <a:pt x="17666" y="2462"/>
                </a:cubicBezTo>
                <a:lnTo>
                  <a:pt x="17423" y="2705"/>
                </a:lnTo>
                <a:cubicBezTo>
                  <a:pt x="17416" y="2712"/>
                  <a:pt x="17409" y="2712"/>
                  <a:pt x="17402" y="2712"/>
                </a:cubicBezTo>
                <a:close/>
                <a:moveTo>
                  <a:pt x="16437" y="2712"/>
                </a:moveTo>
                <a:cubicBezTo>
                  <a:pt x="16430" y="2712"/>
                  <a:pt x="16422" y="2708"/>
                  <a:pt x="16419" y="2705"/>
                </a:cubicBezTo>
                <a:cubicBezTo>
                  <a:pt x="16408" y="2694"/>
                  <a:pt x="16408" y="2676"/>
                  <a:pt x="16419" y="2666"/>
                </a:cubicBezTo>
                <a:lnTo>
                  <a:pt x="16662" y="2423"/>
                </a:lnTo>
                <a:cubicBezTo>
                  <a:pt x="16673" y="2412"/>
                  <a:pt x="16691" y="2412"/>
                  <a:pt x="16701" y="2423"/>
                </a:cubicBezTo>
                <a:cubicBezTo>
                  <a:pt x="16712" y="2434"/>
                  <a:pt x="16711" y="2451"/>
                  <a:pt x="16701" y="2462"/>
                </a:cubicBezTo>
                <a:lnTo>
                  <a:pt x="16458" y="2705"/>
                </a:lnTo>
                <a:cubicBezTo>
                  <a:pt x="16451" y="2712"/>
                  <a:pt x="16444" y="2712"/>
                  <a:pt x="16437" y="2712"/>
                </a:cubicBezTo>
                <a:close/>
                <a:moveTo>
                  <a:pt x="15471" y="2712"/>
                </a:moveTo>
                <a:cubicBezTo>
                  <a:pt x="15464" y="2712"/>
                  <a:pt x="15457" y="2708"/>
                  <a:pt x="15454" y="2705"/>
                </a:cubicBezTo>
                <a:cubicBezTo>
                  <a:pt x="15443" y="2694"/>
                  <a:pt x="15443" y="2676"/>
                  <a:pt x="15454" y="2666"/>
                </a:cubicBezTo>
                <a:lnTo>
                  <a:pt x="15693" y="2423"/>
                </a:lnTo>
                <a:cubicBezTo>
                  <a:pt x="15704" y="2412"/>
                  <a:pt x="15721" y="2412"/>
                  <a:pt x="15732" y="2423"/>
                </a:cubicBezTo>
                <a:cubicBezTo>
                  <a:pt x="15743" y="2434"/>
                  <a:pt x="15743" y="2451"/>
                  <a:pt x="15732" y="2462"/>
                </a:cubicBezTo>
                <a:lnTo>
                  <a:pt x="15489" y="2705"/>
                </a:lnTo>
                <a:cubicBezTo>
                  <a:pt x="15485" y="2712"/>
                  <a:pt x="15478" y="2712"/>
                  <a:pt x="15471" y="2712"/>
                </a:cubicBezTo>
                <a:close/>
                <a:moveTo>
                  <a:pt x="14989" y="2712"/>
                </a:moveTo>
                <a:cubicBezTo>
                  <a:pt x="14982" y="2712"/>
                  <a:pt x="14975" y="2708"/>
                  <a:pt x="14971" y="2705"/>
                </a:cubicBezTo>
                <a:cubicBezTo>
                  <a:pt x="14960" y="2694"/>
                  <a:pt x="14960" y="2676"/>
                  <a:pt x="14971" y="2666"/>
                </a:cubicBezTo>
                <a:lnTo>
                  <a:pt x="15214" y="2423"/>
                </a:lnTo>
                <a:cubicBezTo>
                  <a:pt x="15225" y="2412"/>
                  <a:pt x="15243" y="2412"/>
                  <a:pt x="15253" y="2423"/>
                </a:cubicBezTo>
                <a:cubicBezTo>
                  <a:pt x="15264" y="2434"/>
                  <a:pt x="15263" y="2451"/>
                  <a:pt x="15253" y="2462"/>
                </a:cubicBezTo>
                <a:lnTo>
                  <a:pt x="15010" y="2705"/>
                </a:lnTo>
                <a:cubicBezTo>
                  <a:pt x="15003" y="2712"/>
                  <a:pt x="14996" y="2712"/>
                  <a:pt x="14989" y="2712"/>
                </a:cubicBezTo>
                <a:close/>
                <a:moveTo>
                  <a:pt x="14506" y="2712"/>
                </a:moveTo>
                <a:cubicBezTo>
                  <a:pt x="14499" y="2712"/>
                  <a:pt x="14492" y="2708"/>
                  <a:pt x="14488" y="2705"/>
                </a:cubicBezTo>
                <a:cubicBezTo>
                  <a:pt x="14478" y="2694"/>
                  <a:pt x="14478" y="2676"/>
                  <a:pt x="14488" y="2666"/>
                </a:cubicBezTo>
                <a:lnTo>
                  <a:pt x="14731" y="2423"/>
                </a:lnTo>
                <a:cubicBezTo>
                  <a:pt x="14742" y="2412"/>
                  <a:pt x="14760" y="2412"/>
                  <a:pt x="14770" y="2423"/>
                </a:cubicBezTo>
                <a:cubicBezTo>
                  <a:pt x="14781" y="2434"/>
                  <a:pt x="14781" y="2451"/>
                  <a:pt x="14770" y="2462"/>
                </a:cubicBezTo>
                <a:lnTo>
                  <a:pt x="14531" y="2705"/>
                </a:lnTo>
                <a:cubicBezTo>
                  <a:pt x="14520" y="2712"/>
                  <a:pt x="14513" y="2712"/>
                  <a:pt x="14506" y="2712"/>
                </a:cubicBezTo>
                <a:close/>
                <a:moveTo>
                  <a:pt x="14023" y="2712"/>
                </a:moveTo>
                <a:cubicBezTo>
                  <a:pt x="14016" y="2712"/>
                  <a:pt x="14009" y="2708"/>
                  <a:pt x="14006" y="2705"/>
                </a:cubicBezTo>
                <a:cubicBezTo>
                  <a:pt x="13995" y="2694"/>
                  <a:pt x="13995" y="2676"/>
                  <a:pt x="14006" y="2666"/>
                </a:cubicBezTo>
                <a:lnTo>
                  <a:pt x="14249" y="2423"/>
                </a:lnTo>
                <a:cubicBezTo>
                  <a:pt x="14259" y="2412"/>
                  <a:pt x="14278" y="2412"/>
                  <a:pt x="14288" y="2423"/>
                </a:cubicBezTo>
                <a:cubicBezTo>
                  <a:pt x="14299" y="2434"/>
                  <a:pt x="14298" y="2451"/>
                  <a:pt x="14288" y="2462"/>
                </a:cubicBezTo>
                <a:lnTo>
                  <a:pt x="14045" y="2705"/>
                </a:lnTo>
                <a:cubicBezTo>
                  <a:pt x="14037" y="2712"/>
                  <a:pt x="14030" y="2712"/>
                  <a:pt x="14023" y="2712"/>
                </a:cubicBezTo>
                <a:close/>
                <a:moveTo>
                  <a:pt x="13541" y="2712"/>
                </a:moveTo>
                <a:cubicBezTo>
                  <a:pt x="13534" y="2712"/>
                  <a:pt x="13527" y="2708"/>
                  <a:pt x="13523" y="2705"/>
                </a:cubicBezTo>
                <a:cubicBezTo>
                  <a:pt x="13513" y="2694"/>
                  <a:pt x="13513" y="2676"/>
                  <a:pt x="13523" y="2666"/>
                </a:cubicBezTo>
                <a:lnTo>
                  <a:pt x="13763" y="2423"/>
                </a:lnTo>
                <a:cubicBezTo>
                  <a:pt x="13773" y="2412"/>
                  <a:pt x="13791" y="2412"/>
                  <a:pt x="13801" y="2423"/>
                </a:cubicBezTo>
                <a:cubicBezTo>
                  <a:pt x="13812" y="2434"/>
                  <a:pt x="13812" y="2451"/>
                  <a:pt x="13801" y="2462"/>
                </a:cubicBezTo>
                <a:lnTo>
                  <a:pt x="13558" y="2705"/>
                </a:lnTo>
                <a:cubicBezTo>
                  <a:pt x="13555" y="2712"/>
                  <a:pt x="13548" y="2712"/>
                  <a:pt x="13541" y="2712"/>
                </a:cubicBezTo>
                <a:close/>
                <a:moveTo>
                  <a:pt x="13058" y="2712"/>
                </a:moveTo>
                <a:cubicBezTo>
                  <a:pt x="13051" y="2712"/>
                  <a:pt x="13044" y="2708"/>
                  <a:pt x="13041" y="2705"/>
                </a:cubicBezTo>
                <a:cubicBezTo>
                  <a:pt x="13030" y="2694"/>
                  <a:pt x="13030" y="2676"/>
                  <a:pt x="13041" y="2666"/>
                </a:cubicBezTo>
                <a:lnTo>
                  <a:pt x="13284" y="2423"/>
                </a:lnTo>
                <a:cubicBezTo>
                  <a:pt x="13294" y="2412"/>
                  <a:pt x="13312" y="2412"/>
                  <a:pt x="13322" y="2423"/>
                </a:cubicBezTo>
                <a:cubicBezTo>
                  <a:pt x="13333" y="2434"/>
                  <a:pt x="13333" y="2451"/>
                  <a:pt x="13322" y="2462"/>
                </a:cubicBezTo>
                <a:lnTo>
                  <a:pt x="13079" y="2705"/>
                </a:lnTo>
                <a:cubicBezTo>
                  <a:pt x="13072" y="2712"/>
                  <a:pt x="13065" y="2712"/>
                  <a:pt x="13058" y="2712"/>
                </a:cubicBezTo>
                <a:close/>
                <a:moveTo>
                  <a:pt x="12093" y="2712"/>
                </a:moveTo>
                <a:cubicBezTo>
                  <a:pt x="12086" y="2712"/>
                  <a:pt x="12079" y="2708"/>
                  <a:pt x="12075" y="2705"/>
                </a:cubicBezTo>
                <a:cubicBezTo>
                  <a:pt x="12065" y="2694"/>
                  <a:pt x="12065" y="2676"/>
                  <a:pt x="12075" y="2666"/>
                </a:cubicBezTo>
                <a:lnTo>
                  <a:pt x="12318" y="2423"/>
                </a:lnTo>
                <a:cubicBezTo>
                  <a:pt x="12329" y="2412"/>
                  <a:pt x="12347" y="2412"/>
                  <a:pt x="12357" y="2423"/>
                </a:cubicBezTo>
                <a:cubicBezTo>
                  <a:pt x="12368" y="2434"/>
                  <a:pt x="12368" y="2451"/>
                  <a:pt x="12357" y="2462"/>
                </a:cubicBezTo>
                <a:lnTo>
                  <a:pt x="12114" y="2705"/>
                </a:lnTo>
                <a:cubicBezTo>
                  <a:pt x="12107" y="2712"/>
                  <a:pt x="12100" y="2712"/>
                  <a:pt x="12093" y="2712"/>
                </a:cubicBezTo>
                <a:close/>
                <a:moveTo>
                  <a:pt x="11129" y="2712"/>
                </a:moveTo>
                <a:cubicBezTo>
                  <a:pt x="11122" y="2712"/>
                  <a:pt x="11114" y="2708"/>
                  <a:pt x="11111" y="2705"/>
                </a:cubicBezTo>
                <a:cubicBezTo>
                  <a:pt x="11100" y="2694"/>
                  <a:pt x="11100" y="2676"/>
                  <a:pt x="11111" y="2666"/>
                </a:cubicBezTo>
                <a:lnTo>
                  <a:pt x="11354" y="2423"/>
                </a:lnTo>
                <a:cubicBezTo>
                  <a:pt x="11365" y="2412"/>
                  <a:pt x="11382" y="2412"/>
                  <a:pt x="11393" y="2423"/>
                </a:cubicBezTo>
                <a:cubicBezTo>
                  <a:pt x="11403" y="2434"/>
                  <a:pt x="11403" y="2451"/>
                  <a:pt x="11393" y="2462"/>
                </a:cubicBezTo>
                <a:lnTo>
                  <a:pt x="11150" y="2705"/>
                </a:lnTo>
                <a:cubicBezTo>
                  <a:pt x="11143" y="2712"/>
                  <a:pt x="11136" y="2712"/>
                  <a:pt x="11129" y="2712"/>
                </a:cubicBezTo>
                <a:close/>
                <a:moveTo>
                  <a:pt x="10163" y="2712"/>
                </a:moveTo>
                <a:cubicBezTo>
                  <a:pt x="10156" y="2712"/>
                  <a:pt x="10149" y="2708"/>
                  <a:pt x="10146" y="2705"/>
                </a:cubicBezTo>
                <a:cubicBezTo>
                  <a:pt x="10135" y="2694"/>
                  <a:pt x="10135" y="2676"/>
                  <a:pt x="10146" y="2666"/>
                </a:cubicBezTo>
                <a:lnTo>
                  <a:pt x="10389" y="2423"/>
                </a:lnTo>
                <a:cubicBezTo>
                  <a:pt x="10399" y="2412"/>
                  <a:pt x="10417" y="2412"/>
                  <a:pt x="10428" y="2423"/>
                </a:cubicBezTo>
                <a:cubicBezTo>
                  <a:pt x="10438" y="2434"/>
                  <a:pt x="10438" y="2451"/>
                  <a:pt x="10428" y="2462"/>
                </a:cubicBezTo>
                <a:lnTo>
                  <a:pt x="10184" y="2705"/>
                </a:lnTo>
                <a:cubicBezTo>
                  <a:pt x="10177" y="2712"/>
                  <a:pt x="10170" y="2712"/>
                  <a:pt x="10163" y="2712"/>
                </a:cubicBezTo>
                <a:close/>
                <a:moveTo>
                  <a:pt x="9681" y="2712"/>
                </a:moveTo>
                <a:cubicBezTo>
                  <a:pt x="9674" y="2712"/>
                  <a:pt x="9667" y="2708"/>
                  <a:pt x="9663" y="2705"/>
                </a:cubicBezTo>
                <a:cubicBezTo>
                  <a:pt x="9652" y="2694"/>
                  <a:pt x="9652" y="2676"/>
                  <a:pt x="9663" y="2666"/>
                </a:cubicBezTo>
                <a:lnTo>
                  <a:pt x="9906" y="2423"/>
                </a:lnTo>
                <a:cubicBezTo>
                  <a:pt x="9917" y="2412"/>
                  <a:pt x="9934" y="2412"/>
                  <a:pt x="9945" y="2423"/>
                </a:cubicBezTo>
                <a:cubicBezTo>
                  <a:pt x="9955" y="2434"/>
                  <a:pt x="9955" y="2451"/>
                  <a:pt x="9945" y="2462"/>
                </a:cubicBezTo>
                <a:lnTo>
                  <a:pt x="9702" y="2705"/>
                </a:lnTo>
                <a:cubicBezTo>
                  <a:pt x="9695" y="2712"/>
                  <a:pt x="9688" y="2712"/>
                  <a:pt x="9681" y="2712"/>
                </a:cubicBezTo>
                <a:close/>
                <a:moveTo>
                  <a:pt x="9198" y="2712"/>
                </a:moveTo>
                <a:cubicBezTo>
                  <a:pt x="9191" y="2712"/>
                  <a:pt x="9184" y="2708"/>
                  <a:pt x="9180" y="2705"/>
                </a:cubicBezTo>
                <a:cubicBezTo>
                  <a:pt x="9170" y="2694"/>
                  <a:pt x="9170" y="2676"/>
                  <a:pt x="9180" y="2666"/>
                </a:cubicBezTo>
                <a:lnTo>
                  <a:pt x="9420" y="2423"/>
                </a:lnTo>
                <a:cubicBezTo>
                  <a:pt x="9431" y="2412"/>
                  <a:pt x="9448" y="2412"/>
                  <a:pt x="9459" y="2423"/>
                </a:cubicBezTo>
                <a:cubicBezTo>
                  <a:pt x="9469" y="2434"/>
                  <a:pt x="9469" y="2451"/>
                  <a:pt x="9459" y="2462"/>
                </a:cubicBezTo>
                <a:lnTo>
                  <a:pt x="9216" y="2705"/>
                </a:lnTo>
                <a:cubicBezTo>
                  <a:pt x="9212" y="2712"/>
                  <a:pt x="9205" y="2712"/>
                  <a:pt x="9198" y="2712"/>
                </a:cubicBezTo>
                <a:close/>
                <a:moveTo>
                  <a:pt x="8715" y="2712"/>
                </a:moveTo>
                <a:cubicBezTo>
                  <a:pt x="8708" y="2712"/>
                  <a:pt x="8701" y="2708"/>
                  <a:pt x="8698" y="2705"/>
                </a:cubicBezTo>
                <a:cubicBezTo>
                  <a:pt x="8687" y="2694"/>
                  <a:pt x="8687" y="2676"/>
                  <a:pt x="8698" y="2666"/>
                </a:cubicBezTo>
                <a:lnTo>
                  <a:pt x="8941" y="2423"/>
                </a:lnTo>
                <a:cubicBezTo>
                  <a:pt x="8951" y="2412"/>
                  <a:pt x="8969" y="2412"/>
                  <a:pt x="8980" y="2423"/>
                </a:cubicBezTo>
                <a:cubicBezTo>
                  <a:pt x="8990" y="2434"/>
                  <a:pt x="8990" y="2451"/>
                  <a:pt x="8980" y="2462"/>
                </a:cubicBezTo>
                <a:lnTo>
                  <a:pt x="8737" y="2705"/>
                </a:lnTo>
                <a:cubicBezTo>
                  <a:pt x="8730" y="2712"/>
                  <a:pt x="8722" y="2712"/>
                  <a:pt x="8715" y="2712"/>
                </a:cubicBezTo>
                <a:close/>
                <a:moveTo>
                  <a:pt x="8233" y="2712"/>
                </a:moveTo>
                <a:cubicBezTo>
                  <a:pt x="8226" y="2712"/>
                  <a:pt x="8219" y="2708"/>
                  <a:pt x="8215" y="2705"/>
                </a:cubicBezTo>
                <a:cubicBezTo>
                  <a:pt x="8205" y="2694"/>
                  <a:pt x="8205" y="2676"/>
                  <a:pt x="8215" y="2666"/>
                </a:cubicBezTo>
                <a:lnTo>
                  <a:pt x="8458" y="2423"/>
                </a:lnTo>
                <a:cubicBezTo>
                  <a:pt x="8469" y="2412"/>
                  <a:pt x="8486" y="2412"/>
                  <a:pt x="8497" y="2423"/>
                </a:cubicBezTo>
                <a:cubicBezTo>
                  <a:pt x="8508" y="2434"/>
                  <a:pt x="8508" y="2451"/>
                  <a:pt x="8497" y="2462"/>
                </a:cubicBezTo>
                <a:lnTo>
                  <a:pt x="8257" y="2705"/>
                </a:lnTo>
                <a:cubicBezTo>
                  <a:pt x="8247" y="2712"/>
                  <a:pt x="8240" y="2712"/>
                  <a:pt x="8233" y="2712"/>
                </a:cubicBezTo>
                <a:close/>
                <a:moveTo>
                  <a:pt x="7750" y="2712"/>
                </a:moveTo>
                <a:cubicBezTo>
                  <a:pt x="7743" y="2712"/>
                  <a:pt x="7736" y="2708"/>
                  <a:pt x="7733" y="2705"/>
                </a:cubicBezTo>
                <a:cubicBezTo>
                  <a:pt x="7722" y="2694"/>
                  <a:pt x="7722" y="2676"/>
                  <a:pt x="7733" y="2666"/>
                </a:cubicBezTo>
                <a:lnTo>
                  <a:pt x="7976" y="2423"/>
                </a:lnTo>
                <a:cubicBezTo>
                  <a:pt x="7986" y="2412"/>
                  <a:pt x="8004" y="2412"/>
                  <a:pt x="8014" y="2423"/>
                </a:cubicBezTo>
                <a:cubicBezTo>
                  <a:pt x="8025" y="2434"/>
                  <a:pt x="8025" y="2451"/>
                  <a:pt x="8014" y="2462"/>
                </a:cubicBezTo>
                <a:lnTo>
                  <a:pt x="7771" y="2705"/>
                </a:lnTo>
                <a:cubicBezTo>
                  <a:pt x="7764" y="2712"/>
                  <a:pt x="7757" y="2712"/>
                  <a:pt x="7750" y="2712"/>
                </a:cubicBezTo>
                <a:close/>
                <a:moveTo>
                  <a:pt x="6785" y="2712"/>
                </a:moveTo>
                <a:cubicBezTo>
                  <a:pt x="6778" y="2712"/>
                  <a:pt x="6771" y="2708"/>
                  <a:pt x="6767" y="2705"/>
                </a:cubicBezTo>
                <a:cubicBezTo>
                  <a:pt x="6757" y="2694"/>
                  <a:pt x="6757" y="2676"/>
                  <a:pt x="6767" y="2666"/>
                </a:cubicBezTo>
                <a:lnTo>
                  <a:pt x="7010" y="2423"/>
                </a:lnTo>
                <a:cubicBezTo>
                  <a:pt x="7021" y="2412"/>
                  <a:pt x="7039" y="2412"/>
                  <a:pt x="7049" y="2423"/>
                </a:cubicBezTo>
                <a:cubicBezTo>
                  <a:pt x="7060" y="2434"/>
                  <a:pt x="7060" y="2451"/>
                  <a:pt x="7049" y="2462"/>
                </a:cubicBezTo>
                <a:lnTo>
                  <a:pt x="6806" y="2705"/>
                </a:lnTo>
                <a:cubicBezTo>
                  <a:pt x="6799" y="2712"/>
                  <a:pt x="6792" y="2712"/>
                  <a:pt x="6785" y="2712"/>
                </a:cubicBezTo>
                <a:close/>
                <a:moveTo>
                  <a:pt x="6302" y="2712"/>
                </a:moveTo>
                <a:cubicBezTo>
                  <a:pt x="6295" y="2712"/>
                  <a:pt x="6288" y="2708"/>
                  <a:pt x="6285" y="2705"/>
                </a:cubicBezTo>
                <a:cubicBezTo>
                  <a:pt x="6274" y="2694"/>
                  <a:pt x="6274" y="2676"/>
                  <a:pt x="6285" y="2666"/>
                </a:cubicBezTo>
                <a:lnTo>
                  <a:pt x="6528" y="2423"/>
                </a:lnTo>
                <a:cubicBezTo>
                  <a:pt x="6538" y="2412"/>
                  <a:pt x="6556" y="2412"/>
                  <a:pt x="6566" y="2423"/>
                </a:cubicBezTo>
                <a:cubicBezTo>
                  <a:pt x="6577" y="2434"/>
                  <a:pt x="6577" y="2451"/>
                  <a:pt x="6566" y="2462"/>
                </a:cubicBezTo>
                <a:lnTo>
                  <a:pt x="6323" y="2705"/>
                </a:lnTo>
                <a:cubicBezTo>
                  <a:pt x="6316" y="2712"/>
                  <a:pt x="6309" y="2712"/>
                  <a:pt x="6302" y="2712"/>
                </a:cubicBezTo>
                <a:close/>
                <a:moveTo>
                  <a:pt x="5820" y="2712"/>
                </a:moveTo>
                <a:cubicBezTo>
                  <a:pt x="5813" y="2712"/>
                  <a:pt x="5806" y="2708"/>
                  <a:pt x="5802" y="2705"/>
                </a:cubicBezTo>
                <a:cubicBezTo>
                  <a:pt x="5791" y="2694"/>
                  <a:pt x="5791" y="2676"/>
                  <a:pt x="5802" y="2666"/>
                </a:cubicBezTo>
                <a:lnTo>
                  <a:pt x="6045" y="2423"/>
                </a:lnTo>
                <a:cubicBezTo>
                  <a:pt x="6056" y="2412"/>
                  <a:pt x="6073" y="2412"/>
                  <a:pt x="6084" y="2423"/>
                </a:cubicBezTo>
                <a:cubicBezTo>
                  <a:pt x="6094" y="2434"/>
                  <a:pt x="6094" y="2451"/>
                  <a:pt x="6084" y="2462"/>
                </a:cubicBezTo>
                <a:lnTo>
                  <a:pt x="5841" y="2705"/>
                </a:lnTo>
                <a:cubicBezTo>
                  <a:pt x="5834" y="2712"/>
                  <a:pt x="5827" y="2712"/>
                  <a:pt x="5820" y="2712"/>
                </a:cubicBezTo>
                <a:close/>
                <a:moveTo>
                  <a:pt x="5337" y="2712"/>
                </a:moveTo>
                <a:cubicBezTo>
                  <a:pt x="5330" y="2712"/>
                  <a:pt x="5323" y="2708"/>
                  <a:pt x="5319" y="2705"/>
                </a:cubicBezTo>
                <a:cubicBezTo>
                  <a:pt x="5309" y="2694"/>
                  <a:pt x="5309" y="2676"/>
                  <a:pt x="5319" y="2666"/>
                </a:cubicBezTo>
                <a:lnTo>
                  <a:pt x="5562" y="2423"/>
                </a:lnTo>
                <a:cubicBezTo>
                  <a:pt x="5573" y="2412"/>
                  <a:pt x="5591" y="2412"/>
                  <a:pt x="5601" y="2423"/>
                </a:cubicBezTo>
                <a:cubicBezTo>
                  <a:pt x="5612" y="2434"/>
                  <a:pt x="5612" y="2451"/>
                  <a:pt x="5601" y="2462"/>
                </a:cubicBezTo>
                <a:lnTo>
                  <a:pt x="5358" y="2705"/>
                </a:lnTo>
                <a:cubicBezTo>
                  <a:pt x="5351" y="2712"/>
                  <a:pt x="5344" y="2712"/>
                  <a:pt x="5337" y="2712"/>
                </a:cubicBezTo>
                <a:close/>
                <a:moveTo>
                  <a:pt x="1959" y="2712"/>
                </a:moveTo>
                <a:cubicBezTo>
                  <a:pt x="1951" y="2712"/>
                  <a:pt x="1944" y="2708"/>
                  <a:pt x="1941" y="2705"/>
                </a:cubicBezTo>
                <a:cubicBezTo>
                  <a:pt x="1930" y="2694"/>
                  <a:pt x="1930" y="2676"/>
                  <a:pt x="1941" y="2666"/>
                </a:cubicBezTo>
                <a:lnTo>
                  <a:pt x="2184" y="2423"/>
                </a:lnTo>
                <a:cubicBezTo>
                  <a:pt x="2195" y="2412"/>
                  <a:pt x="2212" y="2412"/>
                  <a:pt x="2223" y="2423"/>
                </a:cubicBezTo>
                <a:cubicBezTo>
                  <a:pt x="2233" y="2434"/>
                  <a:pt x="2233" y="2451"/>
                  <a:pt x="2223" y="2462"/>
                </a:cubicBezTo>
                <a:lnTo>
                  <a:pt x="1980" y="2705"/>
                </a:lnTo>
                <a:cubicBezTo>
                  <a:pt x="1969" y="2712"/>
                  <a:pt x="1966" y="2712"/>
                  <a:pt x="1959" y="2712"/>
                </a:cubicBezTo>
                <a:close/>
                <a:moveTo>
                  <a:pt x="1476" y="2712"/>
                </a:moveTo>
                <a:cubicBezTo>
                  <a:pt x="1469" y="2712"/>
                  <a:pt x="1462" y="2708"/>
                  <a:pt x="1458" y="2705"/>
                </a:cubicBezTo>
                <a:cubicBezTo>
                  <a:pt x="1448" y="2694"/>
                  <a:pt x="1448" y="2676"/>
                  <a:pt x="1458" y="2666"/>
                </a:cubicBezTo>
                <a:lnTo>
                  <a:pt x="1701" y="2423"/>
                </a:lnTo>
                <a:cubicBezTo>
                  <a:pt x="1712" y="2412"/>
                  <a:pt x="1729" y="2412"/>
                  <a:pt x="1740" y="2423"/>
                </a:cubicBezTo>
                <a:cubicBezTo>
                  <a:pt x="1750" y="2434"/>
                  <a:pt x="1751" y="2451"/>
                  <a:pt x="1740" y="2462"/>
                </a:cubicBezTo>
                <a:lnTo>
                  <a:pt x="1497" y="2705"/>
                </a:lnTo>
                <a:cubicBezTo>
                  <a:pt x="1486" y="2712"/>
                  <a:pt x="1483" y="2712"/>
                  <a:pt x="1476" y="2712"/>
                </a:cubicBezTo>
                <a:close/>
                <a:moveTo>
                  <a:pt x="993" y="2712"/>
                </a:moveTo>
                <a:cubicBezTo>
                  <a:pt x="986" y="2712"/>
                  <a:pt x="979" y="2708"/>
                  <a:pt x="976" y="2705"/>
                </a:cubicBezTo>
                <a:cubicBezTo>
                  <a:pt x="965" y="2694"/>
                  <a:pt x="965" y="2676"/>
                  <a:pt x="976" y="2666"/>
                </a:cubicBezTo>
                <a:lnTo>
                  <a:pt x="1219" y="2423"/>
                </a:lnTo>
                <a:cubicBezTo>
                  <a:pt x="1229" y="2412"/>
                  <a:pt x="1247" y="2412"/>
                  <a:pt x="1257" y="2423"/>
                </a:cubicBezTo>
                <a:cubicBezTo>
                  <a:pt x="1268" y="2434"/>
                  <a:pt x="1268" y="2451"/>
                  <a:pt x="1257" y="2462"/>
                </a:cubicBezTo>
                <a:lnTo>
                  <a:pt x="1014" y="2705"/>
                </a:lnTo>
                <a:cubicBezTo>
                  <a:pt x="1004" y="2712"/>
                  <a:pt x="1000" y="2712"/>
                  <a:pt x="993" y="2712"/>
                </a:cubicBezTo>
                <a:close/>
                <a:moveTo>
                  <a:pt x="511" y="2712"/>
                </a:moveTo>
                <a:cubicBezTo>
                  <a:pt x="504" y="2712"/>
                  <a:pt x="497" y="2708"/>
                  <a:pt x="493" y="2705"/>
                </a:cubicBezTo>
                <a:cubicBezTo>
                  <a:pt x="482" y="2694"/>
                  <a:pt x="482" y="2676"/>
                  <a:pt x="493" y="2666"/>
                </a:cubicBezTo>
                <a:lnTo>
                  <a:pt x="736" y="2423"/>
                </a:lnTo>
                <a:cubicBezTo>
                  <a:pt x="747" y="2412"/>
                  <a:pt x="764" y="2412"/>
                  <a:pt x="775" y="2423"/>
                </a:cubicBezTo>
                <a:cubicBezTo>
                  <a:pt x="785" y="2434"/>
                  <a:pt x="785" y="2451"/>
                  <a:pt x="775" y="2462"/>
                </a:cubicBezTo>
                <a:lnTo>
                  <a:pt x="532" y="2705"/>
                </a:lnTo>
                <a:cubicBezTo>
                  <a:pt x="521" y="2712"/>
                  <a:pt x="514" y="2712"/>
                  <a:pt x="511" y="2712"/>
                </a:cubicBezTo>
                <a:close/>
                <a:moveTo>
                  <a:pt x="28" y="2712"/>
                </a:moveTo>
                <a:cubicBezTo>
                  <a:pt x="21" y="2712"/>
                  <a:pt x="14" y="2708"/>
                  <a:pt x="10" y="2705"/>
                </a:cubicBezTo>
                <a:cubicBezTo>
                  <a:pt x="0" y="2694"/>
                  <a:pt x="0" y="2676"/>
                  <a:pt x="10" y="2666"/>
                </a:cubicBezTo>
                <a:lnTo>
                  <a:pt x="253" y="2423"/>
                </a:lnTo>
                <a:cubicBezTo>
                  <a:pt x="264" y="2412"/>
                  <a:pt x="282" y="2412"/>
                  <a:pt x="292" y="2423"/>
                </a:cubicBezTo>
                <a:cubicBezTo>
                  <a:pt x="303" y="2434"/>
                  <a:pt x="303" y="2451"/>
                  <a:pt x="292" y="2462"/>
                </a:cubicBezTo>
                <a:lnTo>
                  <a:pt x="49" y="2705"/>
                </a:lnTo>
                <a:cubicBezTo>
                  <a:pt x="39" y="2712"/>
                  <a:pt x="31" y="2712"/>
                  <a:pt x="28" y="2712"/>
                </a:cubicBezTo>
                <a:close/>
                <a:moveTo>
                  <a:pt x="23193" y="2229"/>
                </a:moveTo>
                <a:cubicBezTo>
                  <a:pt x="23186" y="2229"/>
                  <a:pt x="23180" y="2226"/>
                  <a:pt x="23176" y="2222"/>
                </a:cubicBezTo>
                <a:cubicBezTo>
                  <a:pt x="23166" y="2212"/>
                  <a:pt x="23165" y="2194"/>
                  <a:pt x="23176" y="2184"/>
                </a:cubicBezTo>
                <a:lnTo>
                  <a:pt x="23419" y="1941"/>
                </a:lnTo>
                <a:cubicBezTo>
                  <a:pt x="23430" y="1930"/>
                  <a:pt x="23447" y="1930"/>
                  <a:pt x="23458" y="1941"/>
                </a:cubicBezTo>
                <a:cubicBezTo>
                  <a:pt x="23468" y="1951"/>
                  <a:pt x="23468" y="1969"/>
                  <a:pt x="23458" y="1979"/>
                </a:cubicBezTo>
                <a:lnTo>
                  <a:pt x="23215" y="2219"/>
                </a:lnTo>
                <a:cubicBezTo>
                  <a:pt x="23208" y="2229"/>
                  <a:pt x="23201" y="2229"/>
                  <a:pt x="23193" y="2229"/>
                </a:cubicBezTo>
                <a:close/>
                <a:moveTo>
                  <a:pt x="22711" y="2229"/>
                </a:moveTo>
                <a:cubicBezTo>
                  <a:pt x="22704" y="2229"/>
                  <a:pt x="22697" y="2226"/>
                  <a:pt x="22693" y="2222"/>
                </a:cubicBezTo>
                <a:cubicBezTo>
                  <a:pt x="22683" y="2212"/>
                  <a:pt x="22683" y="2194"/>
                  <a:pt x="22693" y="2184"/>
                </a:cubicBezTo>
                <a:lnTo>
                  <a:pt x="22936" y="1941"/>
                </a:lnTo>
                <a:cubicBezTo>
                  <a:pt x="22947" y="1930"/>
                  <a:pt x="22964" y="1930"/>
                  <a:pt x="22975" y="1941"/>
                </a:cubicBezTo>
                <a:cubicBezTo>
                  <a:pt x="22986" y="1951"/>
                  <a:pt x="22986" y="1969"/>
                  <a:pt x="22975" y="1979"/>
                </a:cubicBezTo>
                <a:lnTo>
                  <a:pt x="22732" y="2222"/>
                </a:lnTo>
                <a:cubicBezTo>
                  <a:pt x="22725" y="2229"/>
                  <a:pt x="22718" y="2229"/>
                  <a:pt x="22711" y="2229"/>
                </a:cubicBezTo>
                <a:close/>
                <a:moveTo>
                  <a:pt x="22228" y="2229"/>
                </a:moveTo>
                <a:cubicBezTo>
                  <a:pt x="22221" y="2229"/>
                  <a:pt x="22215" y="2226"/>
                  <a:pt x="22211" y="2222"/>
                </a:cubicBezTo>
                <a:cubicBezTo>
                  <a:pt x="22201" y="2212"/>
                  <a:pt x="22200" y="2194"/>
                  <a:pt x="22211" y="2184"/>
                </a:cubicBezTo>
                <a:lnTo>
                  <a:pt x="22454" y="1941"/>
                </a:lnTo>
                <a:cubicBezTo>
                  <a:pt x="22464" y="1930"/>
                  <a:pt x="22482" y="1930"/>
                  <a:pt x="22492" y="1941"/>
                </a:cubicBezTo>
                <a:cubicBezTo>
                  <a:pt x="22503" y="1951"/>
                  <a:pt x="22503" y="1969"/>
                  <a:pt x="22492" y="1979"/>
                </a:cubicBezTo>
                <a:lnTo>
                  <a:pt x="22249" y="2219"/>
                </a:lnTo>
                <a:cubicBezTo>
                  <a:pt x="22242" y="2229"/>
                  <a:pt x="22235" y="2229"/>
                  <a:pt x="22228" y="2229"/>
                </a:cubicBezTo>
                <a:close/>
                <a:moveTo>
                  <a:pt x="21746" y="2229"/>
                </a:moveTo>
                <a:cubicBezTo>
                  <a:pt x="21739" y="2229"/>
                  <a:pt x="21732" y="2226"/>
                  <a:pt x="21728" y="2222"/>
                </a:cubicBezTo>
                <a:cubicBezTo>
                  <a:pt x="21718" y="2212"/>
                  <a:pt x="21717" y="2194"/>
                  <a:pt x="21728" y="2184"/>
                </a:cubicBezTo>
                <a:lnTo>
                  <a:pt x="21968" y="1941"/>
                </a:lnTo>
                <a:cubicBezTo>
                  <a:pt x="21978" y="1930"/>
                  <a:pt x="21996" y="1930"/>
                  <a:pt x="22006" y="1941"/>
                </a:cubicBezTo>
                <a:cubicBezTo>
                  <a:pt x="22017" y="1951"/>
                  <a:pt x="22017" y="1969"/>
                  <a:pt x="22006" y="1979"/>
                </a:cubicBezTo>
                <a:lnTo>
                  <a:pt x="21763" y="2222"/>
                </a:lnTo>
                <a:cubicBezTo>
                  <a:pt x="21760" y="2229"/>
                  <a:pt x="21753" y="2229"/>
                  <a:pt x="21746" y="2229"/>
                </a:cubicBezTo>
                <a:close/>
                <a:moveTo>
                  <a:pt x="21263" y="2229"/>
                </a:moveTo>
                <a:cubicBezTo>
                  <a:pt x="21256" y="2229"/>
                  <a:pt x="21249" y="2226"/>
                  <a:pt x="21245" y="2222"/>
                </a:cubicBezTo>
                <a:cubicBezTo>
                  <a:pt x="21235" y="2212"/>
                  <a:pt x="21235" y="2194"/>
                  <a:pt x="21245" y="2184"/>
                </a:cubicBezTo>
                <a:lnTo>
                  <a:pt x="21488" y="1941"/>
                </a:lnTo>
                <a:cubicBezTo>
                  <a:pt x="21499" y="1930"/>
                  <a:pt x="21517" y="1930"/>
                  <a:pt x="21527" y="1941"/>
                </a:cubicBezTo>
                <a:cubicBezTo>
                  <a:pt x="21538" y="1951"/>
                  <a:pt x="21538" y="1969"/>
                  <a:pt x="21527" y="1979"/>
                </a:cubicBezTo>
                <a:lnTo>
                  <a:pt x="21284" y="2219"/>
                </a:lnTo>
                <a:cubicBezTo>
                  <a:pt x="21277" y="2229"/>
                  <a:pt x="21270" y="2229"/>
                  <a:pt x="21263" y="2229"/>
                </a:cubicBezTo>
                <a:close/>
                <a:moveTo>
                  <a:pt x="20780" y="2229"/>
                </a:moveTo>
                <a:cubicBezTo>
                  <a:pt x="20773" y="2229"/>
                  <a:pt x="20767" y="2226"/>
                  <a:pt x="20763" y="2222"/>
                </a:cubicBezTo>
                <a:cubicBezTo>
                  <a:pt x="20753" y="2212"/>
                  <a:pt x="20752" y="2194"/>
                  <a:pt x="20763" y="2184"/>
                </a:cubicBezTo>
                <a:lnTo>
                  <a:pt x="21006" y="1941"/>
                </a:lnTo>
                <a:cubicBezTo>
                  <a:pt x="21016" y="1930"/>
                  <a:pt x="21034" y="1930"/>
                  <a:pt x="21045" y="1941"/>
                </a:cubicBezTo>
                <a:cubicBezTo>
                  <a:pt x="21055" y="1951"/>
                  <a:pt x="21055" y="1969"/>
                  <a:pt x="21045" y="1979"/>
                </a:cubicBezTo>
                <a:lnTo>
                  <a:pt x="20805" y="2222"/>
                </a:lnTo>
                <a:cubicBezTo>
                  <a:pt x="20794" y="2229"/>
                  <a:pt x="20787" y="2229"/>
                  <a:pt x="20780" y="2229"/>
                </a:cubicBezTo>
                <a:close/>
                <a:moveTo>
                  <a:pt x="20298" y="2229"/>
                </a:moveTo>
                <a:cubicBezTo>
                  <a:pt x="20291" y="2229"/>
                  <a:pt x="20284" y="2226"/>
                  <a:pt x="20280" y="2222"/>
                </a:cubicBezTo>
                <a:cubicBezTo>
                  <a:pt x="20269" y="2212"/>
                  <a:pt x="20269" y="2194"/>
                  <a:pt x="20280" y="2184"/>
                </a:cubicBezTo>
                <a:lnTo>
                  <a:pt x="20523" y="1941"/>
                </a:lnTo>
                <a:cubicBezTo>
                  <a:pt x="20534" y="1930"/>
                  <a:pt x="20551" y="1930"/>
                  <a:pt x="20562" y="1941"/>
                </a:cubicBezTo>
                <a:cubicBezTo>
                  <a:pt x="20572" y="1951"/>
                  <a:pt x="20572" y="1969"/>
                  <a:pt x="20562" y="1979"/>
                </a:cubicBezTo>
                <a:lnTo>
                  <a:pt x="20319" y="2222"/>
                </a:lnTo>
                <a:cubicBezTo>
                  <a:pt x="20312" y="2229"/>
                  <a:pt x="20305" y="2229"/>
                  <a:pt x="20298" y="2229"/>
                </a:cubicBezTo>
                <a:close/>
                <a:moveTo>
                  <a:pt x="19815" y="2229"/>
                </a:moveTo>
                <a:cubicBezTo>
                  <a:pt x="19808" y="2229"/>
                  <a:pt x="19801" y="2226"/>
                  <a:pt x="19797" y="2222"/>
                </a:cubicBezTo>
                <a:cubicBezTo>
                  <a:pt x="19787" y="2212"/>
                  <a:pt x="19787" y="2194"/>
                  <a:pt x="19797" y="2184"/>
                </a:cubicBezTo>
                <a:lnTo>
                  <a:pt x="20037" y="1941"/>
                </a:lnTo>
                <a:cubicBezTo>
                  <a:pt x="20048" y="1930"/>
                  <a:pt x="20065" y="1930"/>
                  <a:pt x="20076" y="1941"/>
                </a:cubicBezTo>
                <a:cubicBezTo>
                  <a:pt x="20086" y="1951"/>
                  <a:pt x="20086" y="1969"/>
                  <a:pt x="20076" y="1979"/>
                </a:cubicBezTo>
                <a:lnTo>
                  <a:pt x="19833" y="2222"/>
                </a:lnTo>
                <a:cubicBezTo>
                  <a:pt x="19829" y="2229"/>
                  <a:pt x="19822" y="2229"/>
                  <a:pt x="19815" y="2229"/>
                </a:cubicBezTo>
                <a:close/>
                <a:moveTo>
                  <a:pt x="19332" y="2229"/>
                </a:moveTo>
                <a:cubicBezTo>
                  <a:pt x="19325" y="2229"/>
                  <a:pt x="19319" y="2226"/>
                  <a:pt x="19315" y="2222"/>
                </a:cubicBezTo>
                <a:cubicBezTo>
                  <a:pt x="19305" y="2212"/>
                  <a:pt x="19304" y="2194"/>
                  <a:pt x="19315" y="2184"/>
                </a:cubicBezTo>
                <a:lnTo>
                  <a:pt x="19558" y="1941"/>
                </a:lnTo>
                <a:cubicBezTo>
                  <a:pt x="19568" y="1930"/>
                  <a:pt x="19586" y="1930"/>
                  <a:pt x="19597" y="1941"/>
                </a:cubicBezTo>
                <a:cubicBezTo>
                  <a:pt x="19607" y="1951"/>
                  <a:pt x="19607" y="1969"/>
                  <a:pt x="19597" y="1979"/>
                </a:cubicBezTo>
                <a:lnTo>
                  <a:pt x="19354" y="2222"/>
                </a:lnTo>
                <a:cubicBezTo>
                  <a:pt x="19346" y="2229"/>
                  <a:pt x="19339" y="2229"/>
                  <a:pt x="19332" y="2229"/>
                </a:cubicBezTo>
                <a:close/>
                <a:moveTo>
                  <a:pt x="18850" y="2229"/>
                </a:moveTo>
                <a:cubicBezTo>
                  <a:pt x="18843" y="2229"/>
                  <a:pt x="18836" y="2226"/>
                  <a:pt x="18832" y="2222"/>
                </a:cubicBezTo>
                <a:cubicBezTo>
                  <a:pt x="18822" y="2212"/>
                  <a:pt x="18822" y="2194"/>
                  <a:pt x="18832" y="2184"/>
                </a:cubicBezTo>
                <a:lnTo>
                  <a:pt x="19075" y="1941"/>
                </a:lnTo>
                <a:cubicBezTo>
                  <a:pt x="19086" y="1930"/>
                  <a:pt x="19103" y="1930"/>
                  <a:pt x="19114" y="1941"/>
                </a:cubicBezTo>
                <a:cubicBezTo>
                  <a:pt x="19125" y="1951"/>
                  <a:pt x="19125" y="1969"/>
                  <a:pt x="19114" y="1979"/>
                </a:cubicBezTo>
                <a:lnTo>
                  <a:pt x="18874" y="2222"/>
                </a:lnTo>
                <a:cubicBezTo>
                  <a:pt x="18864" y="2229"/>
                  <a:pt x="18857" y="2229"/>
                  <a:pt x="18850" y="2229"/>
                </a:cubicBezTo>
                <a:close/>
                <a:moveTo>
                  <a:pt x="18367" y="2229"/>
                </a:moveTo>
                <a:cubicBezTo>
                  <a:pt x="18360" y="2229"/>
                  <a:pt x="18354" y="2226"/>
                  <a:pt x="18350" y="2222"/>
                </a:cubicBezTo>
                <a:cubicBezTo>
                  <a:pt x="18340" y="2212"/>
                  <a:pt x="18339" y="2194"/>
                  <a:pt x="18350" y="2184"/>
                </a:cubicBezTo>
                <a:lnTo>
                  <a:pt x="18593" y="1941"/>
                </a:lnTo>
                <a:cubicBezTo>
                  <a:pt x="18603" y="1930"/>
                  <a:pt x="18621" y="1930"/>
                  <a:pt x="18631" y="1941"/>
                </a:cubicBezTo>
                <a:cubicBezTo>
                  <a:pt x="18642" y="1951"/>
                  <a:pt x="18642" y="1969"/>
                  <a:pt x="18631" y="1979"/>
                </a:cubicBezTo>
                <a:lnTo>
                  <a:pt x="18388" y="2222"/>
                </a:lnTo>
                <a:cubicBezTo>
                  <a:pt x="18381" y="2229"/>
                  <a:pt x="18374" y="2229"/>
                  <a:pt x="18367" y="2229"/>
                </a:cubicBezTo>
                <a:close/>
                <a:moveTo>
                  <a:pt x="17884" y="2229"/>
                </a:moveTo>
                <a:cubicBezTo>
                  <a:pt x="17877" y="2229"/>
                  <a:pt x="17871" y="2226"/>
                  <a:pt x="17867" y="2222"/>
                </a:cubicBezTo>
                <a:cubicBezTo>
                  <a:pt x="17857" y="2212"/>
                  <a:pt x="17856" y="2194"/>
                  <a:pt x="17867" y="2184"/>
                </a:cubicBezTo>
                <a:lnTo>
                  <a:pt x="18110" y="1941"/>
                </a:lnTo>
                <a:cubicBezTo>
                  <a:pt x="18121" y="1930"/>
                  <a:pt x="18138" y="1930"/>
                  <a:pt x="18149" y="1941"/>
                </a:cubicBezTo>
                <a:cubicBezTo>
                  <a:pt x="18159" y="1951"/>
                  <a:pt x="18159" y="1969"/>
                  <a:pt x="18149" y="1979"/>
                </a:cubicBezTo>
                <a:lnTo>
                  <a:pt x="17906" y="2219"/>
                </a:lnTo>
                <a:cubicBezTo>
                  <a:pt x="17899" y="2229"/>
                  <a:pt x="17892" y="2229"/>
                  <a:pt x="17884" y="2229"/>
                </a:cubicBezTo>
                <a:close/>
                <a:moveTo>
                  <a:pt x="17402" y="2229"/>
                </a:moveTo>
                <a:cubicBezTo>
                  <a:pt x="17395" y="2229"/>
                  <a:pt x="17388" y="2226"/>
                  <a:pt x="17384" y="2222"/>
                </a:cubicBezTo>
                <a:cubicBezTo>
                  <a:pt x="17374" y="2212"/>
                  <a:pt x="17374" y="2194"/>
                  <a:pt x="17384" y="2184"/>
                </a:cubicBezTo>
                <a:lnTo>
                  <a:pt x="17627" y="1941"/>
                </a:lnTo>
                <a:cubicBezTo>
                  <a:pt x="17638" y="1930"/>
                  <a:pt x="17655" y="1930"/>
                  <a:pt x="17666" y="1941"/>
                </a:cubicBezTo>
                <a:cubicBezTo>
                  <a:pt x="17677" y="1951"/>
                  <a:pt x="17677" y="1969"/>
                  <a:pt x="17666" y="1979"/>
                </a:cubicBezTo>
                <a:lnTo>
                  <a:pt x="17423" y="2222"/>
                </a:lnTo>
                <a:cubicBezTo>
                  <a:pt x="17416" y="2229"/>
                  <a:pt x="17409" y="2229"/>
                  <a:pt x="17402" y="2229"/>
                </a:cubicBezTo>
                <a:close/>
                <a:moveTo>
                  <a:pt x="16919" y="2229"/>
                </a:moveTo>
                <a:cubicBezTo>
                  <a:pt x="16912" y="2229"/>
                  <a:pt x="16905" y="2226"/>
                  <a:pt x="16902" y="2222"/>
                </a:cubicBezTo>
                <a:cubicBezTo>
                  <a:pt x="16891" y="2212"/>
                  <a:pt x="16891" y="2194"/>
                  <a:pt x="16902" y="2184"/>
                </a:cubicBezTo>
                <a:lnTo>
                  <a:pt x="17145" y="1941"/>
                </a:lnTo>
                <a:cubicBezTo>
                  <a:pt x="17155" y="1930"/>
                  <a:pt x="17173" y="1930"/>
                  <a:pt x="17183" y="1941"/>
                </a:cubicBezTo>
                <a:cubicBezTo>
                  <a:pt x="17194" y="1951"/>
                  <a:pt x="17194" y="1969"/>
                  <a:pt x="17183" y="1979"/>
                </a:cubicBezTo>
                <a:lnTo>
                  <a:pt x="16940" y="2219"/>
                </a:lnTo>
                <a:cubicBezTo>
                  <a:pt x="16933" y="2229"/>
                  <a:pt x="16926" y="2229"/>
                  <a:pt x="16919" y="2229"/>
                </a:cubicBezTo>
                <a:close/>
                <a:moveTo>
                  <a:pt x="16437" y="2229"/>
                </a:moveTo>
                <a:cubicBezTo>
                  <a:pt x="16430" y="2229"/>
                  <a:pt x="16422" y="2226"/>
                  <a:pt x="16419" y="2222"/>
                </a:cubicBezTo>
                <a:cubicBezTo>
                  <a:pt x="16408" y="2212"/>
                  <a:pt x="16408" y="2194"/>
                  <a:pt x="16419" y="2184"/>
                </a:cubicBezTo>
                <a:lnTo>
                  <a:pt x="16662" y="1941"/>
                </a:lnTo>
                <a:cubicBezTo>
                  <a:pt x="16673" y="1930"/>
                  <a:pt x="16691" y="1931"/>
                  <a:pt x="16701" y="1941"/>
                </a:cubicBezTo>
                <a:cubicBezTo>
                  <a:pt x="16712" y="1952"/>
                  <a:pt x="16711" y="1969"/>
                  <a:pt x="16701" y="1979"/>
                </a:cubicBezTo>
                <a:lnTo>
                  <a:pt x="16458" y="2222"/>
                </a:lnTo>
                <a:cubicBezTo>
                  <a:pt x="16451" y="2229"/>
                  <a:pt x="16444" y="2229"/>
                  <a:pt x="16437" y="2229"/>
                </a:cubicBezTo>
                <a:close/>
                <a:moveTo>
                  <a:pt x="15954" y="2229"/>
                </a:moveTo>
                <a:cubicBezTo>
                  <a:pt x="15947" y="2229"/>
                  <a:pt x="15940" y="2226"/>
                  <a:pt x="15936" y="2222"/>
                </a:cubicBezTo>
                <a:cubicBezTo>
                  <a:pt x="15926" y="2212"/>
                  <a:pt x="15926" y="2194"/>
                  <a:pt x="15936" y="2184"/>
                </a:cubicBezTo>
                <a:lnTo>
                  <a:pt x="16179" y="1941"/>
                </a:lnTo>
                <a:cubicBezTo>
                  <a:pt x="16190" y="1930"/>
                  <a:pt x="16208" y="1931"/>
                  <a:pt x="16218" y="1941"/>
                </a:cubicBezTo>
                <a:cubicBezTo>
                  <a:pt x="16229" y="1952"/>
                  <a:pt x="16229" y="1969"/>
                  <a:pt x="16218" y="1979"/>
                </a:cubicBezTo>
                <a:lnTo>
                  <a:pt x="15975" y="2219"/>
                </a:lnTo>
                <a:cubicBezTo>
                  <a:pt x="15968" y="2229"/>
                  <a:pt x="15961" y="2229"/>
                  <a:pt x="15954" y="2229"/>
                </a:cubicBezTo>
                <a:close/>
                <a:moveTo>
                  <a:pt x="15471" y="2229"/>
                </a:moveTo>
                <a:cubicBezTo>
                  <a:pt x="15464" y="2229"/>
                  <a:pt x="15457" y="2226"/>
                  <a:pt x="15454" y="2222"/>
                </a:cubicBezTo>
                <a:cubicBezTo>
                  <a:pt x="15443" y="2212"/>
                  <a:pt x="15443" y="2194"/>
                  <a:pt x="15454" y="2184"/>
                </a:cubicBezTo>
                <a:lnTo>
                  <a:pt x="15693" y="1941"/>
                </a:lnTo>
                <a:cubicBezTo>
                  <a:pt x="15704" y="1930"/>
                  <a:pt x="15721" y="1931"/>
                  <a:pt x="15732" y="1941"/>
                </a:cubicBezTo>
                <a:cubicBezTo>
                  <a:pt x="15743" y="1952"/>
                  <a:pt x="15743" y="1969"/>
                  <a:pt x="15732" y="1979"/>
                </a:cubicBezTo>
                <a:lnTo>
                  <a:pt x="15489" y="2222"/>
                </a:lnTo>
                <a:cubicBezTo>
                  <a:pt x="15485" y="2229"/>
                  <a:pt x="15478" y="2229"/>
                  <a:pt x="15471" y="2229"/>
                </a:cubicBezTo>
                <a:close/>
                <a:moveTo>
                  <a:pt x="14989" y="2229"/>
                </a:moveTo>
                <a:cubicBezTo>
                  <a:pt x="14982" y="2229"/>
                  <a:pt x="14975" y="2226"/>
                  <a:pt x="14971" y="2222"/>
                </a:cubicBezTo>
                <a:cubicBezTo>
                  <a:pt x="14960" y="2212"/>
                  <a:pt x="14960" y="2194"/>
                  <a:pt x="14971" y="2184"/>
                </a:cubicBezTo>
                <a:lnTo>
                  <a:pt x="15214" y="1941"/>
                </a:lnTo>
                <a:cubicBezTo>
                  <a:pt x="15225" y="1930"/>
                  <a:pt x="15243" y="1931"/>
                  <a:pt x="15253" y="1941"/>
                </a:cubicBezTo>
                <a:cubicBezTo>
                  <a:pt x="15264" y="1952"/>
                  <a:pt x="15263" y="1969"/>
                  <a:pt x="15253" y="1979"/>
                </a:cubicBezTo>
                <a:lnTo>
                  <a:pt x="15010" y="2222"/>
                </a:lnTo>
                <a:cubicBezTo>
                  <a:pt x="15003" y="2229"/>
                  <a:pt x="14996" y="2229"/>
                  <a:pt x="14989" y="2229"/>
                </a:cubicBezTo>
                <a:close/>
                <a:moveTo>
                  <a:pt x="14506" y="2229"/>
                </a:moveTo>
                <a:cubicBezTo>
                  <a:pt x="14499" y="2229"/>
                  <a:pt x="14492" y="2226"/>
                  <a:pt x="14488" y="2222"/>
                </a:cubicBezTo>
                <a:cubicBezTo>
                  <a:pt x="14478" y="2212"/>
                  <a:pt x="14478" y="2194"/>
                  <a:pt x="14488" y="2184"/>
                </a:cubicBezTo>
                <a:lnTo>
                  <a:pt x="14731" y="1941"/>
                </a:lnTo>
                <a:cubicBezTo>
                  <a:pt x="14742" y="1930"/>
                  <a:pt x="14760" y="1931"/>
                  <a:pt x="14770" y="1941"/>
                </a:cubicBezTo>
                <a:cubicBezTo>
                  <a:pt x="14781" y="1952"/>
                  <a:pt x="14781" y="1969"/>
                  <a:pt x="14770" y="1979"/>
                </a:cubicBezTo>
                <a:lnTo>
                  <a:pt x="14531" y="2222"/>
                </a:lnTo>
                <a:cubicBezTo>
                  <a:pt x="14520" y="2229"/>
                  <a:pt x="14513" y="2229"/>
                  <a:pt x="14506" y="2229"/>
                </a:cubicBezTo>
                <a:close/>
                <a:moveTo>
                  <a:pt x="14023" y="2229"/>
                </a:moveTo>
                <a:cubicBezTo>
                  <a:pt x="14016" y="2229"/>
                  <a:pt x="14009" y="2226"/>
                  <a:pt x="14006" y="2222"/>
                </a:cubicBezTo>
                <a:cubicBezTo>
                  <a:pt x="13995" y="2212"/>
                  <a:pt x="13995" y="2194"/>
                  <a:pt x="14006" y="2184"/>
                </a:cubicBezTo>
                <a:lnTo>
                  <a:pt x="14249" y="1941"/>
                </a:lnTo>
                <a:cubicBezTo>
                  <a:pt x="14259" y="1930"/>
                  <a:pt x="14278" y="1931"/>
                  <a:pt x="14288" y="1941"/>
                </a:cubicBezTo>
                <a:cubicBezTo>
                  <a:pt x="14299" y="1952"/>
                  <a:pt x="14298" y="1969"/>
                  <a:pt x="14288" y="1979"/>
                </a:cubicBezTo>
                <a:lnTo>
                  <a:pt x="14045" y="2222"/>
                </a:lnTo>
                <a:cubicBezTo>
                  <a:pt x="14037" y="2229"/>
                  <a:pt x="14030" y="2229"/>
                  <a:pt x="14023" y="2229"/>
                </a:cubicBezTo>
                <a:close/>
                <a:moveTo>
                  <a:pt x="13541" y="2229"/>
                </a:moveTo>
                <a:cubicBezTo>
                  <a:pt x="13534" y="2229"/>
                  <a:pt x="13527" y="2226"/>
                  <a:pt x="13523" y="2222"/>
                </a:cubicBezTo>
                <a:cubicBezTo>
                  <a:pt x="13513" y="2212"/>
                  <a:pt x="13513" y="2194"/>
                  <a:pt x="13523" y="2184"/>
                </a:cubicBezTo>
                <a:lnTo>
                  <a:pt x="13763" y="1941"/>
                </a:lnTo>
                <a:cubicBezTo>
                  <a:pt x="13773" y="1930"/>
                  <a:pt x="13791" y="1931"/>
                  <a:pt x="13801" y="1941"/>
                </a:cubicBezTo>
                <a:cubicBezTo>
                  <a:pt x="13812" y="1952"/>
                  <a:pt x="13812" y="1969"/>
                  <a:pt x="13801" y="1979"/>
                </a:cubicBezTo>
                <a:lnTo>
                  <a:pt x="13558" y="2222"/>
                </a:lnTo>
                <a:cubicBezTo>
                  <a:pt x="13555" y="2229"/>
                  <a:pt x="13548" y="2229"/>
                  <a:pt x="13541" y="2229"/>
                </a:cubicBezTo>
                <a:close/>
                <a:moveTo>
                  <a:pt x="13058" y="2229"/>
                </a:moveTo>
                <a:cubicBezTo>
                  <a:pt x="13051" y="2229"/>
                  <a:pt x="13044" y="2226"/>
                  <a:pt x="13041" y="2222"/>
                </a:cubicBezTo>
                <a:cubicBezTo>
                  <a:pt x="13030" y="2212"/>
                  <a:pt x="13030" y="2194"/>
                  <a:pt x="13041" y="2184"/>
                </a:cubicBezTo>
                <a:lnTo>
                  <a:pt x="13284" y="1941"/>
                </a:lnTo>
                <a:cubicBezTo>
                  <a:pt x="13294" y="1930"/>
                  <a:pt x="13312" y="1931"/>
                  <a:pt x="13322" y="1941"/>
                </a:cubicBezTo>
                <a:cubicBezTo>
                  <a:pt x="13333" y="1952"/>
                  <a:pt x="13333" y="1969"/>
                  <a:pt x="13322" y="1979"/>
                </a:cubicBezTo>
                <a:lnTo>
                  <a:pt x="13079" y="2222"/>
                </a:lnTo>
                <a:cubicBezTo>
                  <a:pt x="13072" y="2229"/>
                  <a:pt x="13065" y="2229"/>
                  <a:pt x="13058" y="2229"/>
                </a:cubicBezTo>
                <a:close/>
                <a:moveTo>
                  <a:pt x="12575" y="2229"/>
                </a:moveTo>
                <a:cubicBezTo>
                  <a:pt x="12568" y="2229"/>
                  <a:pt x="12561" y="2226"/>
                  <a:pt x="12558" y="2222"/>
                </a:cubicBezTo>
                <a:cubicBezTo>
                  <a:pt x="12547" y="2212"/>
                  <a:pt x="12547" y="2194"/>
                  <a:pt x="12558" y="2184"/>
                </a:cubicBezTo>
                <a:lnTo>
                  <a:pt x="12801" y="1941"/>
                </a:lnTo>
                <a:cubicBezTo>
                  <a:pt x="12812" y="1930"/>
                  <a:pt x="12830" y="1931"/>
                  <a:pt x="12840" y="1941"/>
                </a:cubicBezTo>
                <a:cubicBezTo>
                  <a:pt x="12851" y="1952"/>
                  <a:pt x="12850" y="1969"/>
                  <a:pt x="12840" y="1979"/>
                </a:cubicBezTo>
                <a:lnTo>
                  <a:pt x="12597" y="2219"/>
                </a:lnTo>
                <a:cubicBezTo>
                  <a:pt x="12590" y="2229"/>
                  <a:pt x="12583" y="2229"/>
                  <a:pt x="12575" y="2229"/>
                </a:cubicBezTo>
                <a:close/>
                <a:moveTo>
                  <a:pt x="12093" y="2229"/>
                </a:moveTo>
                <a:cubicBezTo>
                  <a:pt x="12086" y="2229"/>
                  <a:pt x="12079" y="2226"/>
                  <a:pt x="12075" y="2222"/>
                </a:cubicBezTo>
                <a:cubicBezTo>
                  <a:pt x="12065" y="2212"/>
                  <a:pt x="12065" y="2194"/>
                  <a:pt x="12075" y="2184"/>
                </a:cubicBezTo>
                <a:lnTo>
                  <a:pt x="12318" y="1941"/>
                </a:lnTo>
                <a:cubicBezTo>
                  <a:pt x="12329" y="1930"/>
                  <a:pt x="12347" y="1931"/>
                  <a:pt x="12357" y="1941"/>
                </a:cubicBezTo>
                <a:cubicBezTo>
                  <a:pt x="12368" y="1952"/>
                  <a:pt x="12368" y="1969"/>
                  <a:pt x="12357" y="1979"/>
                </a:cubicBezTo>
                <a:lnTo>
                  <a:pt x="12114" y="2222"/>
                </a:lnTo>
                <a:cubicBezTo>
                  <a:pt x="12107" y="2229"/>
                  <a:pt x="12100" y="2229"/>
                  <a:pt x="12093" y="2229"/>
                </a:cubicBezTo>
                <a:close/>
                <a:moveTo>
                  <a:pt x="11611" y="2229"/>
                </a:moveTo>
                <a:cubicBezTo>
                  <a:pt x="11604" y="2229"/>
                  <a:pt x="11597" y="2226"/>
                  <a:pt x="11594" y="2222"/>
                </a:cubicBezTo>
                <a:cubicBezTo>
                  <a:pt x="11583" y="2212"/>
                  <a:pt x="11583" y="2194"/>
                  <a:pt x="11594" y="2184"/>
                </a:cubicBezTo>
                <a:lnTo>
                  <a:pt x="11836" y="1941"/>
                </a:lnTo>
                <a:cubicBezTo>
                  <a:pt x="11846" y="1930"/>
                  <a:pt x="11864" y="1931"/>
                  <a:pt x="11874" y="1941"/>
                </a:cubicBezTo>
                <a:cubicBezTo>
                  <a:pt x="11885" y="1952"/>
                  <a:pt x="11885" y="1969"/>
                  <a:pt x="11874" y="1979"/>
                </a:cubicBezTo>
                <a:lnTo>
                  <a:pt x="11632" y="2219"/>
                </a:lnTo>
                <a:cubicBezTo>
                  <a:pt x="11625" y="2229"/>
                  <a:pt x="11618" y="2229"/>
                  <a:pt x="11611" y="2229"/>
                </a:cubicBezTo>
                <a:close/>
                <a:moveTo>
                  <a:pt x="11129" y="2229"/>
                </a:moveTo>
                <a:cubicBezTo>
                  <a:pt x="11122" y="2229"/>
                  <a:pt x="11114" y="2226"/>
                  <a:pt x="11111" y="2222"/>
                </a:cubicBezTo>
                <a:cubicBezTo>
                  <a:pt x="11100" y="2212"/>
                  <a:pt x="11100" y="2194"/>
                  <a:pt x="11111" y="2184"/>
                </a:cubicBezTo>
                <a:lnTo>
                  <a:pt x="11354" y="1941"/>
                </a:lnTo>
                <a:cubicBezTo>
                  <a:pt x="11365" y="1930"/>
                  <a:pt x="11382" y="1931"/>
                  <a:pt x="11393" y="1941"/>
                </a:cubicBezTo>
                <a:cubicBezTo>
                  <a:pt x="11403" y="1952"/>
                  <a:pt x="11403" y="1969"/>
                  <a:pt x="11393" y="1979"/>
                </a:cubicBezTo>
                <a:lnTo>
                  <a:pt x="11150" y="2222"/>
                </a:lnTo>
                <a:cubicBezTo>
                  <a:pt x="11143" y="2229"/>
                  <a:pt x="11136" y="2229"/>
                  <a:pt x="11129" y="2229"/>
                </a:cubicBezTo>
                <a:close/>
                <a:moveTo>
                  <a:pt x="10646" y="2229"/>
                </a:moveTo>
                <a:cubicBezTo>
                  <a:pt x="10639" y="2229"/>
                  <a:pt x="10632" y="2226"/>
                  <a:pt x="10628" y="2222"/>
                </a:cubicBezTo>
                <a:cubicBezTo>
                  <a:pt x="10618" y="2212"/>
                  <a:pt x="10618" y="2194"/>
                  <a:pt x="10628" y="2184"/>
                </a:cubicBezTo>
                <a:lnTo>
                  <a:pt x="10871" y="1941"/>
                </a:lnTo>
                <a:cubicBezTo>
                  <a:pt x="10882" y="1930"/>
                  <a:pt x="10899" y="1931"/>
                  <a:pt x="10910" y="1941"/>
                </a:cubicBezTo>
                <a:cubicBezTo>
                  <a:pt x="10920" y="1952"/>
                  <a:pt x="10921" y="1969"/>
                  <a:pt x="10910" y="1979"/>
                </a:cubicBezTo>
                <a:lnTo>
                  <a:pt x="10667" y="2219"/>
                </a:lnTo>
                <a:cubicBezTo>
                  <a:pt x="10660" y="2229"/>
                  <a:pt x="10653" y="2229"/>
                  <a:pt x="10646" y="2229"/>
                </a:cubicBezTo>
                <a:close/>
                <a:moveTo>
                  <a:pt x="10163" y="2229"/>
                </a:moveTo>
                <a:cubicBezTo>
                  <a:pt x="10156" y="2229"/>
                  <a:pt x="10149" y="2226"/>
                  <a:pt x="10146" y="2222"/>
                </a:cubicBezTo>
                <a:cubicBezTo>
                  <a:pt x="10135" y="2212"/>
                  <a:pt x="10135" y="2194"/>
                  <a:pt x="10146" y="2184"/>
                </a:cubicBezTo>
                <a:lnTo>
                  <a:pt x="10389" y="1941"/>
                </a:lnTo>
                <a:cubicBezTo>
                  <a:pt x="10399" y="1930"/>
                  <a:pt x="10417" y="1931"/>
                  <a:pt x="10428" y="1941"/>
                </a:cubicBezTo>
                <a:cubicBezTo>
                  <a:pt x="10438" y="1952"/>
                  <a:pt x="10438" y="1969"/>
                  <a:pt x="10428" y="1979"/>
                </a:cubicBezTo>
                <a:lnTo>
                  <a:pt x="10184" y="2222"/>
                </a:lnTo>
                <a:cubicBezTo>
                  <a:pt x="10177" y="2229"/>
                  <a:pt x="10170" y="2229"/>
                  <a:pt x="10163" y="2229"/>
                </a:cubicBezTo>
                <a:close/>
                <a:moveTo>
                  <a:pt x="9681" y="2229"/>
                </a:moveTo>
                <a:cubicBezTo>
                  <a:pt x="9674" y="2229"/>
                  <a:pt x="9667" y="2226"/>
                  <a:pt x="9663" y="2222"/>
                </a:cubicBezTo>
                <a:cubicBezTo>
                  <a:pt x="9652" y="2212"/>
                  <a:pt x="9652" y="2194"/>
                  <a:pt x="9663" y="2184"/>
                </a:cubicBezTo>
                <a:lnTo>
                  <a:pt x="9906" y="1941"/>
                </a:lnTo>
                <a:cubicBezTo>
                  <a:pt x="9917" y="1930"/>
                  <a:pt x="9934" y="1931"/>
                  <a:pt x="9945" y="1941"/>
                </a:cubicBezTo>
                <a:cubicBezTo>
                  <a:pt x="9955" y="1952"/>
                  <a:pt x="9955" y="1969"/>
                  <a:pt x="9945" y="1979"/>
                </a:cubicBezTo>
                <a:lnTo>
                  <a:pt x="9702" y="2222"/>
                </a:lnTo>
                <a:cubicBezTo>
                  <a:pt x="9695" y="2229"/>
                  <a:pt x="9688" y="2229"/>
                  <a:pt x="9681" y="2229"/>
                </a:cubicBezTo>
                <a:close/>
                <a:moveTo>
                  <a:pt x="9198" y="2229"/>
                </a:moveTo>
                <a:cubicBezTo>
                  <a:pt x="9191" y="2229"/>
                  <a:pt x="9184" y="2226"/>
                  <a:pt x="9180" y="2222"/>
                </a:cubicBezTo>
                <a:cubicBezTo>
                  <a:pt x="9170" y="2212"/>
                  <a:pt x="9170" y="2194"/>
                  <a:pt x="9180" y="2184"/>
                </a:cubicBezTo>
                <a:lnTo>
                  <a:pt x="9420" y="1941"/>
                </a:lnTo>
                <a:cubicBezTo>
                  <a:pt x="9431" y="1930"/>
                  <a:pt x="9448" y="1931"/>
                  <a:pt x="9459" y="1941"/>
                </a:cubicBezTo>
                <a:cubicBezTo>
                  <a:pt x="9469" y="1952"/>
                  <a:pt x="9469" y="1969"/>
                  <a:pt x="9459" y="1979"/>
                </a:cubicBezTo>
                <a:lnTo>
                  <a:pt x="9216" y="2222"/>
                </a:lnTo>
                <a:cubicBezTo>
                  <a:pt x="9212" y="2229"/>
                  <a:pt x="9205" y="2229"/>
                  <a:pt x="9198" y="2229"/>
                </a:cubicBezTo>
                <a:close/>
                <a:moveTo>
                  <a:pt x="8715" y="2229"/>
                </a:moveTo>
                <a:cubicBezTo>
                  <a:pt x="8708" y="2229"/>
                  <a:pt x="8701" y="2226"/>
                  <a:pt x="8698" y="2222"/>
                </a:cubicBezTo>
                <a:cubicBezTo>
                  <a:pt x="8687" y="2212"/>
                  <a:pt x="8687" y="2194"/>
                  <a:pt x="8698" y="2184"/>
                </a:cubicBezTo>
                <a:lnTo>
                  <a:pt x="8941" y="1941"/>
                </a:lnTo>
                <a:cubicBezTo>
                  <a:pt x="8951" y="1930"/>
                  <a:pt x="8969" y="1931"/>
                  <a:pt x="8980" y="1941"/>
                </a:cubicBezTo>
                <a:cubicBezTo>
                  <a:pt x="8990" y="1952"/>
                  <a:pt x="8990" y="1969"/>
                  <a:pt x="8980" y="1979"/>
                </a:cubicBezTo>
                <a:lnTo>
                  <a:pt x="8737" y="2222"/>
                </a:lnTo>
                <a:cubicBezTo>
                  <a:pt x="8730" y="2229"/>
                  <a:pt x="8722" y="2229"/>
                  <a:pt x="8715" y="2229"/>
                </a:cubicBezTo>
                <a:close/>
                <a:moveTo>
                  <a:pt x="8233" y="2229"/>
                </a:moveTo>
                <a:cubicBezTo>
                  <a:pt x="8226" y="2229"/>
                  <a:pt x="8219" y="2226"/>
                  <a:pt x="8215" y="2222"/>
                </a:cubicBezTo>
                <a:cubicBezTo>
                  <a:pt x="8205" y="2212"/>
                  <a:pt x="8205" y="2194"/>
                  <a:pt x="8215" y="2184"/>
                </a:cubicBezTo>
                <a:lnTo>
                  <a:pt x="8458" y="1941"/>
                </a:lnTo>
                <a:cubicBezTo>
                  <a:pt x="8469" y="1930"/>
                  <a:pt x="8486" y="1931"/>
                  <a:pt x="8497" y="1941"/>
                </a:cubicBezTo>
                <a:cubicBezTo>
                  <a:pt x="8508" y="1952"/>
                  <a:pt x="8508" y="1969"/>
                  <a:pt x="8497" y="1979"/>
                </a:cubicBezTo>
                <a:lnTo>
                  <a:pt x="8257" y="2222"/>
                </a:lnTo>
                <a:cubicBezTo>
                  <a:pt x="8247" y="2229"/>
                  <a:pt x="8240" y="2229"/>
                  <a:pt x="8233" y="2229"/>
                </a:cubicBezTo>
                <a:close/>
                <a:moveTo>
                  <a:pt x="7750" y="2229"/>
                </a:moveTo>
                <a:cubicBezTo>
                  <a:pt x="7743" y="2229"/>
                  <a:pt x="7736" y="2226"/>
                  <a:pt x="7733" y="2222"/>
                </a:cubicBezTo>
                <a:cubicBezTo>
                  <a:pt x="7722" y="2212"/>
                  <a:pt x="7722" y="2194"/>
                  <a:pt x="7733" y="2184"/>
                </a:cubicBezTo>
                <a:lnTo>
                  <a:pt x="7976" y="1941"/>
                </a:lnTo>
                <a:cubicBezTo>
                  <a:pt x="7986" y="1930"/>
                  <a:pt x="8004" y="1930"/>
                  <a:pt x="8014" y="1941"/>
                </a:cubicBezTo>
                <a:cubicBezTo>
                  <a:pt x="8025" y="1951"/>
                  <a:pt x="8025" y="1969"/>
                  <a:pt x="8014" y="1979"/>
                </a:cubicBezTo>
                <a:lnTo>
                  <a:pt x="7771" y="2222"/>
                </a:lnTo>
                <a:cubicBezTo>
                  <a:pt x="7764" y="2229"/>
                  <a:pt x="7757" y="2229"/>
                  <a:pt x="7750" y="2229"/>
                </a:cubicBezTo>
                <a:close/>
                <a:moveTo>
                  <a:pt x="7268" y="2229"/>
                </a:moveTo>
                <a:cubicBezTo>
                  <a:pt x="7260" y="2229"/>
                  <a:pt x="7253" y="2226"/>
                  <a:pt x="7250" y="2222"/>
                </a:cubicBezTo>
                <a:cubicBezTo>
                  <a:pt x="7239" y="2212"/>
                  <a:pt x="7239" y="2194"/>
                  <a:pt x="7250" y="2184"/>
                </a:cubicBezTo>
                <a:lnTo>
                  <a:pt x="7493" y="1941"/>
                </a:lnTo>
                <a:cubicBezTo>
                  <a:pt x="7504" y="1930"/>
                  <a:pt x="7521" y="1930"/>
                  <a:pt x="7532" y="1941"/>
                </a:cubicBezTo>
                <a:cubicBezTo>
                  <a:pt x="7542" y="1951"/>
                  <a:pt x="7542" y="1969"/>
                  <a:pt x="7532" y="1979"/>
                </a:cubicBezTo>
                <a:lnTo>
                  <a:pt x="7289" y="2219"/>
                </a:lnTo>
                <a:cubicBezTo>
                  <a:pt x="7282" y="2229"/>
                  <a:pt x="7275" y="2229"/>
                  <a:pt x="7268" y="2229"/>
                </a:cubicBezTo>
                <a:close/>
                <a:moveTo>
                  <a:pt x="6785" y="2229"/>
                </a:moveTo>
                <a:cubicBezTo>
                  <a:pt x="6778" y="2229"/>
                  <a:pt x="6771" y="2226"/>
                  <a:pt x="6767" y="2222"/>
                </a:cubicBezTo>
                <a:cubicBezTo>
                  <a:pt x="6757" y="2212"/>
                  <a:pt x="6757" y="2194"/>
                  <a:pt x="6767" y="2184"/>
                </a:cubicBezTo>
                <a:lnTo>
                  <a:pt x="7010" y="1941"/>
                </a:lnTo>
                <a:cubicBezTo>
                  <a:pt x="7021" y="1930"/>
                  <a:pt x="7039" y="1930"/>
                  <a:pt x="7049" y="1941"/>
                </a:cubicBezTo>
                <a:cubicBezTo>
                  <a:pt x="7060" y="1951"/>
                  <a:pt x="7060" y="1969"/>
                  <a:pt x="7049" y="1979"/>
                </a:cubicBezTo>
                <a:lnTo>
                  <a:pt x="6806" y="2222"/>
                </a:lnTo>
                <a:cubicBezTo>
                  <a:pt x="6799" y="2229"/>
                  <a:pt x="6792" y="2229"/>
                  <a:pt x="6785" y="2229"/>
                </a:cubicBezTo>
                <a:close/>
                <a:moveTo>
                  <a:pt x="6302" y="2229"/>
                </a:moveTo>
                <a:cubicBezTo>
                  <a:pt x="6295" y="2229"/>
                  <a:pt x="6288" y="2226"/>
                  <a:pt x="6285" y="2222"/>
                </a:cubicBezTo>
                <a:cubicBezTo>
                  <a:pt x="6274" y="2212"/>
                  <a:pt x="6274" y="2194"/>
                  <a:pt x="6285" y="2184"/>
                </a:cubicBezTo>
                <a:lnTo>
                  <a:pt x="6528" y="1941"/>
                </a:lnTo>
                <a:cubicBezTo>
                  <a:pt x="6538" y="1930"/>
                  <a:pt x="6556" y="1930"/>
                  <a:pt x="6566" y="1941"/>
                </a:cubicBezTo>
                <a:cubicBezTo>
                  <a:pt x="6577" y="1951"/>
                  <a:pt x="6577" y="1969"/>
                  <a:pt x="6566" y="1979"/>
                </a:cubicBezTo>
                <a:lnTo>
                  <a:pt x="6323" y="2222"/>
                </a:lnTo>
                <a:cubicBezTo>
                  <a:pt x="6316" y="2229"/>
                  <a:pt x="6309" y="2229"/>
                  <a:pt x="6302" y="2229"/>
                </a:cubicBezTo>
                <a:close/>
                <a:moveTo>
                  <a:pt x="5820" y="2229"/>
                </a:moveTo>
                <a:cubicBezTo>
                  <a:pt x="5813" y="2229"/>
                  <a:pt x="5806" y="2226"/>
                  <a:pt x="5802" y="2222"/>
                </a:cubicBezTo>
                <a:cubicBezTo>
                  <a:pt x="5791" y="2212"/>
                  <a:pt x="5791" y="2194"/>
                  <a:pt x="5802" y="2184"/>
                </a:cubicBezTo>
                <a:lnTo>
                  <a:pt x="6045" y="1941"/>
                </a:lnTo>
                <a:cubicBezTo>
                  <a:pt x="6056" y="1930"/>
                  <a:pt x="6073" y="1930"/>
                  <a:pt x="6084" y="1941"/>
                </a:cubicBezTo>
                <a:cubicBezTo>
                  <a:pt x="6094" y="1951"/>
                  <a:pt x="6094" y="1969"/>
                  <a:pt x="6084" y="1979"/>
                </a:cubicBezTo>
                <a:lnTo>
                  <a:pt x="5841" y="2222"/>
                </a:lnTo>
                <a:cubicBezTo>
                  <a:pt x="5834" y="2229"/>
                  <a:pt x="5827" y="2229"/>
                  <a:pt x="5820" y="2229"/>
                </a:cubicBezTo>
                <a:close/>
                <a:moveTo>
                  <a:pt x="5337" y="2229"/>
                </a:moveTo>
                <a:cubicBezTo>
                  <a:pt x="5330" y="2229"/>
                  <a:pt x="5323" y="2226"/>
                  <a:pt x="5319" y="2222"/>
                </a:cubicBezTo>
                <a:cubicBezTo>
                  <a:pt x="5309" y="2212"/>
                  <a:pt x="5309" y="2194"/>
                  <a:pt x="5319" y="2184"/>
                </a:cubicBezTo>
                <a:lnTo>
                  <a:pt x="5562" y="1941"/>
                </a:lnTo>
                <a:cubicBezTo>
                  <a:pt x="5573" y="1930"/>
                  <a:pt x="5591" y="1930"/>
                  <a:pt x="5601" y="1941"/>
                </a:cubicBezTo>
                <a:cubicBezTo>
                  <a:pt x="5612" y="1951"/>
                  <a:pt x="5612" y="1969"/>
                  <a:pt x="5601" y="1979"/>
                </a:cubicBezTo>
                <a:lnTo>
                  <a:pt x="5358" y="2222"/>
                </a:lnTo>
                <a:cubicBezTo>
                  <a:pt x="5351" y="2229"/>
                  <a:pt x="5344" y="2229"/>
                  <a:pt x="5337" y="2229"/>
                </a:cubicBezTo>
                <a:close/>
                <a:moveTo>
                  <a:pt x="4854" y="2229"/>
                </a:moveTo>
                <a:cubicBezTo>
                  <a:pt x="4847" y="2229"/>
                  <a:pt x="4840" y="2226"/>
                  <a:pt x="4837" y="2222"/>
                </a:cubicBezTo>
                <a:cubicBezTo>
                  <a:pt x="4826" y="2212"/>
                  <a:pt x="4826" y="2194"/>
                  <a:pt x="4837" y="2184"/>
                </a:cubicBezTo>
                <a:lnTo>
                  <a:pt x="5080" y="1941"/>
                </a:lnTo>
                <a:cubicBezTo>
                  <a:pt x="5090" y="1930"/>
                  <a:pt x="5108" y="1930"/>
                  <a:pt x="5119" y="1941"/>
                </a:cubicBezTo>
                <a:cubicBezTo>
                  <a:pt x="5129" y="1951"/>
                  <a:pt x="5129" y="1969"/>
                  <a:pt x="5119" y="1979"/>
                </a:cubicBezTo>
                <a:lnTo>
                  <a:pt x="4875" y="2222"/>
                </a:lnTo>
                <a:cubicBezTo>
                  <a:pt x="4865" y="2229"/>
                  <a:pt x="4861" y="2229"/>
                  <a:pt x="4854" y="2229"/>
                </a:cubicBezTo>
                <a:close/>
                <a:moveTo>
                  <a:pt x="4372" y="2229"/>
                </a:moveTo>
                <a:cubicBezTo>
                  <a:pt x="4365" y="2229"/>
                  <a:pt x="4358" y="2226"/>
                  <a:pt x="4354" y="2222"/>
                </a:cubicBezTo>
                <a:cubicBezTo>
                  <a:pt x="4344" y="2212"/>
                  <a:pt x="4344" y="2194"/>
                  <a:pt x="4354" y="2184"/>
                </a:cubicBezTo>
                <a:lnTo>
                  <a:pt x="4597" y="1941"/>
                </a:lnTo>
                <a:cubicBezTo>
                  <a:pt x="4608" y="1930"/>
                  <a:pt x="4625" y="1930"/>
                  <a:pt x="4636" y="1941"/>
                </a:cubicBezTo>
                <a:cubicBezTo>
                  <a:pt x="4646" y="1951"/>
                  <a:pt x="4646" y="1969"/>
                  <a:pt x="4636" y="1979"/>
                </a:cubicBezTo>
                <a:lnTo>
                  <a:pt x="4393" y="2222"/>
                </a:lnTo>
                <a:cubicBezTo>
                  <a:pt x="4382" y="2229"/>
                  <a:pt x="4379" y="2229"/>
                  <a:pt x="4372" y="2229"/>
                </a:cubicBezTo>
                <a:close/>
                <a:moveTo>
                  <a:pt x="3889" y="2229"/>
                </a:moveTo>
                <a:cubicBezTo>
                  <a:pt x="3882" y="2229"/>
                  <a:pt x="3875" y="2226"/>
                  <a:pt x="3871" y="2222"/>
                </a:cubicBezTo>
                <a:cubicBezTo>
                  <a:pt x="3861" y="2212"/>
                  <a:pt x="3861" y="2194"/>
                  <a:pt x="3871" y="2184"/>
                </a:cubicBezTo>
                <a:lnTo>
                  <a:pt x="4115" y="1941"/>
                </a:lnTo>
                <a:cubicBezTo>
                  <a:pt x="4125" y="1930"/>
                  <a:pt x="4143" y="1930"/>
                  <a:pt x="4153" y="1941"/>
                </a:cubicBezTo>
                <a:cubicBezTo>
                  <a:pt x="4164" y="1951"/>
                  <a:pt x="4164" y="1969"/>
                  <a:pt x="4153" y="1979"/>
                </a:cubicBezTo>
                <a:lnTo>
                  <a:pt x="3910" y="2222"/>
                </a:lnTo>
                <a:cubicBezTo>
                  <a:pt x="3900" y="2229"/>
                  <a:pt x="3896" y="2229"/>
                  <a:pt x="3889" y="2229"/>
                </a:cubicBezTo>
                <a:close/>
                <a:moveTo>
                  <a:pt x="3406" y="2229"/>
                </a:moveTo>
                <a:cubicBezTo>
                  <a:pt x="3399" y="2229"/>
                  <a:pt x="3392" y="2226"/>
                  <a:pt x="3389" y="2222"/>
                </a:cubicBezTo>
                <a:cubicBezTo>
                  <a:pt x="3378" y="2212"/>
                  <a:pt x="3378" y="2194"/>
                  <a:pt x="3389" y="2184"/>
                </a:cubicBezTo>
                <a:lnTo>
                  <a:pt x="3632" y="1941"/>
                </a:lnTo>
                <a:cubicBezTo>
                  <a:pt x="3642" y="1930"/>
                  <a:pt x="3660" y="1930"/>
                  <a:pt x="3671" y="1941"/>
                </a:cubicBezTo>
                <a:cubicBezTo>
                  <a:pt x="3681" y="1951"/>
                  <a:pt x="3681" y="1969"/>
                  <a:pt x="3671" y="1979"/>
                </a:cubicBezTo>
                <a:lnTo>
                  <a:pt x="3428" y="2222"/>
                </a:lnTo>
                <a:cubicBezTo>
                  <a:pt x="3417" y="2229"/>
                  <a:pt x="3413" y="2229"/>
                  <a:pt x="3406" y="2229"/>
                </a:cubicBezTo>
                <a:close/>
                <a:moveTo>
                  <a:pt x="2924" y="2229"/>
                </a:moveTo>
                <a:cubicBezTo>
                  <a:pt x="2917" y="2229"/>
                  <a:pt x="2910" y="2226"/>
                  <a:pt x="2906" y="2222"/>
                </a:cubicBezTo>
                <a:cubicBezTo>
                  <a:pt x="2896" y="2212"/>
                  <a:pt x="2896" y="2194"/>
                  <a:pt x="2906" y="2184"/>
                </a:cubicBezTo>
                <a:lnTo>
                  <a:pt x="3149" y="1941"/>
                </a:lnTo>
                <a:cubicBezTo>
                  <a:pt x="3160" y="1930"/>
                  <a:pt x="3177" y="1931"/>
                  <a:pt x="3188" y="1941"/>
                </a:cubicBezTo>
                <a:cubicBezTo>
                  <a:pt x="3199" y="1952"/>
                  <a:pt x="3199" y="1969"/>
                  <a:pt x="3188" y="1979"/>
                </a:cubicBezTo>
                <a:lnTo>
                  <a:pt x="2945" y="2222"/>
                </a:lnTo>
                <a:cubicBezTo>
                  <a:pt x="2934" y="2229"/>
                  <a:pt x="2931" y="2229"/>
                  <a:pt x="2924" y="2229"/>
                </a:cubicBezTo>
                <a:close/>
                <a:moveTo>
                  <a:pt x="2441" y="2229"/>
                </a:moveTo>
                <a:cubicBezTo>
                  <a:pt x="2434" y="2229"/>
                  <a:pt x="2427" y="2226"/>
                  <a:pt x="2424" y="2222"/>
                </a:cubicBezTo>
                <a:cubicBezTo>
                  <a:pt x="2413" y="2212"/>
                  <a:pt x="2413" y="2194"/>
                  <a:pt x="2424" y="2184"/>
                </a:cubicBezTo>
                <a:lnTo>
                  <a:pt x="2667" y="1941"/>
                </a:lnTo>
                <a:cubicBezTo>
                  <a:pt x="2677" y="1930"/>
                  <a:pt x="2694" y="1931"/>
                  <a:pt x="2705" y="1941"/>
                </a:cubicBezTo>
                <a:cubicBezTo>
                  <a:pt x="2715" y="1952"/>
                  <a:pt x="2716" y="1969"/>
                  <a:pt x="2705" y="1979"/>
                </a:cubicBezTo>
                <a:lnTo>
                  <a:pt x="2462" y="2222"/>
                </a:lnTo>
                <a:cubicBezTo>
                  <a:pt x="2452" y="2229"/>
                  <a:pt x="2448" y="2229"/>
                  <a:pt x="2441" y="2229"/>
                </a:cubicBezTo>
                <a:close/>
                <a:moveTo>
                  <a:pt x="1959" y="2229"/>
                </a:moveTo>
                <a:cubicBezTo>
                  <a:pt x="1951" y="2229"/>
                  <a:pt x="1944" y="2226"/>
                  <a:pt x="1941" y="2222"/>
                </a:cubicBezTo>
                <a:cubicBezTo>
                  <a:pt x="1930" y="2212"/>
                  <a:pt x="1930" y="2194"/>
                  <a:pt x="1941" y="2184"/>
                </a:cubicBezTo>
                <a:lnTo>
                  <a:pt x="2184" y="1941"/>
                </a:lnTo>
                <a:cubicBezTo>
                  <a:pt x="2195" y="1930"/>
                  <a:pt x="2212" y="1931"/>
                  <a:pt x="2223" y="1941"/>
                </a:cubicBezTo>
                <a:cubicBezTo>
                  <a:pt x="2233" y="1952"/>
                  <a:pt x="2233" y="1969"/>
                  <a:pt x="2223" y="1979"/>
                </a:cubicBezTo>
                <a:lnTo>
                  <a:pt x="1980" y="2222"/>
                </a:lnTo>
                <a:cubicBezTo>
                  <a:pt x="1969" y="2229"/>
                  <a:pt x="1966" y="2229"/>
                  <a:pt x="1959" y="2229"/>
                </a:cubicBezTo>
                <a:close/>
                <a:moveTo>
                  <a:pt x="1476" y="2229"/>
                </a:moveTo>
                <a:cubicBezTo>
                  <a:pt x="1469" y="2229"/>
                  <a:pt x="1462" y="2226"/>
                  <a:pt x="1458" y="2222"/>
                </a:cubicBezTo>
                <a:cubicBezTo>
                  <a:pt x="1448" y="2212"/>
                  <a:pt x="1448" y="2194"/>
                  <a:pt x="1458" y="2184"/>
                </a:cubicBezTo>
                <a:lnTo>
                  <a:pt x="1701" y="1941"/>
                </a:lnTo>
                <a:cubicBezTo>
                  <a:pt x="1712" y="1930"/>
                  <a:pt x="1729" y="1931"/>
                  <a:pt x="1740" y="1941"/>
                </a:cubicBezTo>
                <a:cubicBezTo>
                  <a:pt x="1750" y="1952"/>
                  <a:pt x="1751" y="1969"/>
                  <a:pt x="1740" y="1979"/>
                </a:cubicBezTo>
                <a:lnTo>
                  <a:pt x="1497" y="2222"/>
                </a:lnTo>
                <a:cubicBezTo>
                  <a:pt x="1486" y="2229"/>
                  <a:pt x="1483" y="2229"/>
                  <a:pt x="1476" y="2229"/>
                </a:cubicBezTo>
                <a:close/>
                <a:moveTo>
                  <a:pt x="993" y="2229"/>
                </a:moveTo>
                <a:cubicBezTo>
                  <a:pt x="986" y="2229"/>
                  <a:pt x="979" y="2226"/>
                  <a:pt x="976" y="2222"/>
                </a:cubicBezTo>
                <a:cubicBezTo>
                  <a:pt x="965" y="2212"/>
                  <a:pt x="965" y="2194"/>
                  <a:pt x="976" y="2184"/>
                </a:cubicBezTo>
                <a:lnTo>
                  <a:pt x="1219" y="1941"/>
                </a:lnTo>
                <a:cubicBezTo>
                  <a:pt x="1229" y="1930"/>
                  <a:pt x="1247" y="1930"/>
                  <a:pt x="1257" y="1941"/>
                </a:cubicBezTo>
                <a:cubicBezTo>
                  <a:pt x="1268" y="1951"/>
                  <a:pt x="1268" y="1969"/>
                  <a:pt x="1257" y="1979"/>
                </a:cubicBezTo>
                <a:lnTo>
                  <a:pt x="1014" y="2222"/>
                </a:lnTo>
                <a:cubicBezTo>
                  <a:pt x="1004" y="2229"/>
                  <a:pt x="1000" y="2229"/>
                  <a:pt x="993" y="2229"/>
                </a:cubicBezTo>
                <a:close/>
                <a:moveTo>
                  <a:pt x="511" y="2229"/>
                </a:moveTo>
                <a:cubicBezTo>
                  <a:pt x="504" y="2229"/>
                  <a:pt x="497" y="2226"/>
                  <a:pt x="493" y="2222"/>
                </a:cubicBezTo>
                <a:cubicBezTo>
                  <a:pt x="482" y="2212"/>
                  <a:pt x="482" y="2194"/>
                  <a:pt x="493" y="2184"/>
                </a:cubicBezTo>
                <a:lnTo>
                  <a:pt x="736" y="1941"/>
                </a:lnTo>
                <a:cubicBezTo>
                  <a:pt x="747" y="1930"/>
                  <a:pt x="764" y="1930"/>
                  <a:pt x="775" y="1941"/>
                </a:cubicBezTo>
                <a:cubicBezTo>
                  <a:pt x="785" y="1951"/>
                  <a:pt x="785" y="1969"/>
                  <a:pt x="775" y="1979"/>
                </a:cubicBezTo>
                <a:lnTo>
                  <a:pt x="532" y="2222"/>
                </a:lnTo>
                <a:cubicBezTo>
                  <a:pt x="521" y="2229"/>
                  <a:pt x="514" y="2229"/>
                  <a:pt x="511" y="2229"/>
                </a:cubicBezTo>
                <a:close/>
                <a:moveTo>
                  <a:pt x="28" y="2229"/>
                </a:moveTo>
                <a:cubicBezTo>
                  <a:pt x="21" y="2229"/>
                  <a:pt x="14" y="2226"/>
                  <a:pt x="10" y="2222"/>
                </a:cubicBezTo>
                <a:cubicBezTo>
                  <a:pt x="0" y="2212"/>
                  <a:pt x="0" y="2194"/>
                  <a:pt x="10" y="2184"/>
                </a:cubicBezTo>
                <a:lnTo>
                  <a:pt x="253" y="1941"/>
                </a:lnTo>
                <a:cubicBezTo>
                  <a:pt x="264" y="1930"/>
                  <a:pt x="282" y="1930"/>
                  <a:pt x="292" y="1941"/>
                </a:cubicBezTo>
                <a:cubicBezTo>
                  <a:pt x="303" y="1951"/>
                  <a:pt x="303" y="1969"/>
                  <a:pt x="292" y="1979"/>
                </a:cubicBezTo>
                <a:lnTo>
                  <a:pt x="49" y="2222"/>
                </a:lnTo>
                <a:cubicBezTo>
                  <a:pt x="39" y="2229"/>
                  <a:pt x="31" y="2229"/>
                  <a:pt x="28" y="2229"/>
                </a:cubicBezTo>
                <a:close/>
                <a:moveTo>
                  <a:pt x="22711" y="1747"/>
                </a:moveTo>
                <a:cubicBezTo>
                  <a:pt x="22704" y="1747"/>
                  <a:pt x="22697" y="1743"/>
                  <a:pt x="22693" y="1740"/>
                </a:cubicBezTo>
                <a:cubicBezTo>
                  <a:pt x="22683" y="1729"/>
                  <a:pt x="22683" y="1712"/>
                  <a:pt x="22693" y="1701"/>
                </a:cubicBezTo>
                <a:lnTo>
                  <a:pt x="22936" y="1458"/>
                </a:lnTo>
                <a:cubicBezTo>
                  <a:pt x="22947" y="1448"/>
                  <a:pt x="22964" y="1448"/>
                  <a:pt x="22975" y="1458"/>
                </a:cubicBezTo>
                <a:cubicBezTo>
                  <a:pt x="22986" y="1469"/>
                  <a:pt x="22986" y="1486"/>
                  <a:pt x="22975" y="1497"/>
                </a:cubicBezTo>
                <a:lnTo>
                  <a:pt x="22732" y="1740"/>
                </a:lnTo>
                <a:cubicBezTo>
                  <a:pt x="22725" y="1747"/>
                  <a:pt x="22718" y="1747"/>
                  <a:pt x="22711" y="1747"/>
                </a:cubicBezTo>
                <a:close/>
                <a:moveTo>
                  <a:pt x="21746" y="1747"/>
                </a:moveTo>
                <a:cubicBezTo>
                  <a:pt x="21739" y="1747"/>
                  <a:pt x="21731" y="1743"/>
                  <a:pt x="21728" y="1740"/>
                </a:cubicBezTo>
                <a:cubicBezTo>
                  <a:pt x="21717" y="1729"/>
                  <a:pt x="21717" y="1712"/>
                  <a:pt x="21728" y="1701"/>
                </a:cubicBezTo>
                <a:lnTo>
                  <a:pt x="21968" y="1458"/>
                </a:lnTo>
                <a:cubicBezTo>
                  <a:pt x="21978" y="1448"/>
                  <a:pt x="21996" y="1448"/>
                  <a:pt x="22006" y="1458"/>
                </a:cubicBezTo>
                <a:cubicBezTo>
                  <a:pt x="22017" y="1469"/>
                  <a:pt x="22017" y="1486"/>
                  <a:pt x="22006" y="1497"/>
                </a:cubicBezTo>
                <a:lnTo>
                  <a:pt x="21763" y="1740"/>
                </a:lnTo>
                <a:cubicBezTo>
                  <a:pt x="21760" y="1747"/>
                  <a:pt x="21753" y="1747"/>
                  <a:pt x="21746" y="1747"/>
                </a:cubicBezTo>
                <a:close/>
                <a:moveTo>
                  <a:pt x="20780" y="1747"/>
                </a:moveTo>
                <a:cubicBezTo>
                  <a:pt x="20773" y="1747"/>
                  <a:pt x="20766" y="1743"/>
                  <a:pt x="20763" y="1740"/>
                </a:cubicBezTo>
                <a:cubicBezTo>
                  <a:pt x="20752" y="1729"/>
                  <a:pt x="20752" y="1712"/>
                  <a:pt x="20763" y="1701"/>
                </a:cubicBezTo>
                <a:lnTo>
                  <a:pt x="21006" y="1458"/>
                </a:lnTo>
                <a:cubicBezTo>
                  <a:pt x="21016" y="1448"/>
                  <a:pt x="21034" y="1448"/>
                  <a:pt x="21045" y="1458"/>
                </a:cubicBezTo>
                <a:cubicBezTo>
                  <a:pt x="21055" y="1469"/>
                  <a:pt x="21055" y="1486"/>
                  <a:pt x="21045" y="1497"/>
                </a:cubicBezTo>
                <a:lnTo>
                  <a:pt x="20805" y="1740"/>
                </a:lnTo>
                <a:cubicBezTo>
                  <a:pt x="20794" y="1747"/>
                  <a:pt x="20787" y="1747"/>
                  <a:pt x="20780" y="1747"/>
                </a:cubicBezTo>
                <a:close/>
                <a:moveTo>
                  <a:pt x="20298" y="1747"/>
                </a:moveTo>
                <a:cubicBezTo>
                  <a:pt x="20291" y="1747"/>
                  <a:pt x="20284" y="1743"/>
                  <a:pt x="20280" y="1740"/>
                </a:cubicBezTo>
                <a:cubicBezTo>
                  <a:pt x="20269" y="1729"/>
                  <a:pt x="20269" y="1712"/>
                  <a:pt x="20280" y="1701"/>
                </a:cubicBezTo>
                <a:lnTo>
                  <a:pt x="20523" y="1458"/>
                </a:lnTo>
                <a:cubicBezTo>
                  <a:pt x="20534" y="1448"/>
                  <a:pt x="20551" y="1448"/>
                  <a:pt x="20562" y="1458"/>
                </a:cubicBezTo>
                <a:cubicBezTo>
                  <a:pt x="20572" y="1469"/>
                  <a:pt x="20572" y="1486"/>
                  <a:pt x="20562" y="1497"/>
                </a:cubicBezTo>
                <a:lnTo>
                  <a:pt x="20319" y="1740"/>
                </a:lnTo>
                <a:cubicBezTo>
                  <a:pt x="20312" y="1747"/>
                  <a:pt x="20305" y="1747"/>
                  <a:pt x="20298" y="1747"/>
                </a:cubicBezTo>
                <a:close/>
                <a:moveTo>
                  <a:pt x="19815" y="1747"/>
                </a:moveTo>
                <a:cubicBezTo>
                  <a:pt x="19808" y="1747"/>
                  <a:pt x="19801" y="1743"/>
                  <a:pt x="19797" y="1740"/>
                </a:cubicBezTo>
                <a:cubicBezTo>
                  <a:pt x="19787" y="1729"/>
                  <a:pt x="19787" y="1712"/>
                  <a:pt x="19797" y="1701"/>
                </a:cubicBezTo>
                <a:lnTo>
                  <a:pt x="20037" y="1458"/>
                </a:lnTo>
                <a:cubicBezTo>
                  <a:pt x="20048" y="1448"/>
                  <a:pt x="20065" y="1448"/>
                  <a:pt x="20076" y="1458"/>
                </a:cubicBezTo>
                <a:cubicBezTo>
                  <a:pt x="20086" y="1469"/>
                  <a:pt x="20086" y="1486"/>
                  <a:pt x="20076" y="1497"/>
                </a:cubicBezTo>
                <a:lnTo>
                  <a:pt x="19833" y="1740"/>
                </a:lnTo>
                <a:cubicBezTo>
                  <a:pt x="19829" y="1747"/>
                  <a:pt x="19822" y="1747"/>
                  <a:pt x="19815" y="1747"/>
                </a:cubicBezTo>
                <a:close/>
                <a:moveTo>
                  <a:pt x="19332" y="1747"/>
                </a:moveTo>
                <a:cubicBezTo>
                  <a:pt x="19325" y="1747"/>
                  <a:pt x="19318" y="1743"/>
                  <a:pt x="19315" y="1740"/>
                </a:cubicBezTo>
                <a:cubicBezTo>
                  <a:pt x="19304" y="1729"/>
                  <a:pt x="19304" y="1712"/>
                  <a:pt x="19315" y="1701"/>
                </a:cubicBezTo>
                <a:lnTo>
                  <a:pt x="19558" y="1458"/>
                </a:lnTo>
                <a:cubicBezTo>
                  <a:pt x="19568" y="1448"/>
                  <a:pt x="19586" y="1448"/>
                  <a:pt x="19597" y="1458"/>
                </a:cubicBezTo>
                <a:cubicBezTo>
                  <a:pt x="19607" y="1469"/>
                  <a:pt x="19607" y="1486"/>
                  <a:pt x="19597" y="1497"/>
                </a:cubicBezTo>
                <a:lnTo>
                  <a:pt x="19354" y="1740"/>
                </a:lnTo>
                <a:cubicBezTo>
                  <a:pt x="19346" y="1747"/>
                  <a:pt x="19339" y="1747"/>
                  <a:pt x="19332" y="1747"/>
                </a:cubicBezTo>
                <a:close/>
                <a:moveTo>
                  <a:pt x="18850" y="1747"/>
                </a:moveTo>
                <a:cubicBezTo>
                  <a:pt x="18843" y="1747"/>
                  <a:pt x="18836" y="1743"/>
                  <a:pt x="18832" y="1740"/>
                </a:cubicBezTo>
                <a:cubicBezTo>
                  <a:pt x="18822" y="1729"/>
                  <a:pt x="18822" y="1712"/>
                  <a:pt x="18832" y="1701"/>
                </a:cubicBezTo>
                <a:lnTo>
                  <a:pt x="19075" y="1458"/>
                </a:lnTo>
                <a:cubicBezTo>
                  <a:pt x="19086" y="1448"/>
                  <a:pt x="19103" y="1448"/>
                  <a:pt x="19114" y="1458"/>
                </a:cubicBezTo>
                <a:cubicBezTo>
                  <a:pt x="19125" y="1469"/>
                  <a:pt x="19125" y="1486"/>
                  <a:pt x="19114" y="1497"/>
                </a:cubicBezTo>
                <a:lnTo>
                  <a:pt x="18874" y="1740"/>
                </a:lnTo>
                <a:cubicBezTo>
                  <a:pt x="18864" y="1747"/>
                  <a:pt x="18857" y="1747"/>
                  <a:pt x="18850" y="1747"/>
                </a:cubicBezTo>
                <a:close/>
                <a:moveTo>
                  <a:pt x="18367" y="1747"/>
                </a:moveTo>
                <a:cubicBezTo>
                  <a:pt x="18360" y="1747"/>
                  <a:pt x="18353" y="1743"/>
                  <a:pt x="18350" y="1740"/>
                </a:cubicBezTo>
                <a:cubicBezTo>
                  <a:pt x="18339" y="1729"/>
                  <a:pt x="18339" y="1712"/>
                  <a:pt x="18350" y="1701"/>
                </a:cubicBezTo>
                <a:lnTo>
                  <a:pt x="18593" y="1458"/>
                </a:lnTo>
                <a:cubicBezTo>
                  <a:pt x="18603" y="1448"/>
                  <a:pt x="18621" y="1448"/>
                  <a:pt x="18631" y="1458"/>
                </a:cubicBezTo>
                <a:cubicBezTo>
                  <a:pt x="18642" y="1469"/>
                  <a:pt x="18642" y="1486"/>
                  <a:pt x="18631" y="1497"/>
                </a:cubicBezTo>
                <a:lnTo>
                  <a:pt x="18388" y="1740"/>
                </a:lnTo>
                <a:cubicBezTo>
                  <a:pt x="18381" y="1747"/>
                  <a:pt x="18374" y="1747"/>
                  <a:pt x="18367" y="1747"/>
                </a:cubicBezTo>
                <a:close/>
                <a:moveTo>
                  <a:pt x="17402" y="1747"/>
                </a:moveTo>
                <a:cubicBezTo>
                  <a:pt x="17395" y="1747"/>
                  <a:pt x="17388" y="1743"/>
                  <a:pt x="17384" y="1740"/>
                </a:cubicBezTo>
                <a:cubicBezTo>
                  <a:pt x="17374" y="1729"/>
                  <a:pt x="17374" y="1712"/>
                  <a:pt x="17384" y="1701"/>
                </a:cubicBezTo>
                <a:lnTo>
                  <a:pt x="17627" y="1458"/>
                </a:lnTo>
                <a:cubicBezTo>
                  <a:pt x="17638" y="1448"/>
                  <a:pt x="17655" y="1448"/>
                  <a:pt x="17666" y="1458"/>
                </a:cubicBezTo>
                <a:cubicBezTo>
                  <a:pt x="17677" y="1469"/>
                  <a:pt x="17677" y="1486"/>
                  <a:pt x="17666" y="1497"/>
                </a:cubicBezTo>
                <a:lnTo>
                  <a:pt x="17423" y="1740"/>
                </a:lnTo>
                <a:cubicBezTo>
                  <a:pt x="17416" y="1747"/>
                  <a:pt x="17409" y="1747"/>
                  <a:pt x="17402" y="1747"/>
                </a:cubicBezTo>
                <a:close/>
                <a:moveTo>
                  <a:pt x="16437" y="1747"/>
                </a:moveTo>
                <a:cubicBezTo>
                  <a:pt x="16430" y="1747"/>
                  <a:pt x="16422" y="1743"/>
                  <a:pt x="16419" y="1740"/>
                </a:cubicBezTo>
                <a:cubicBezTo>
                  <a:pt x="16408" y="1729"/>
                  <a:pt x="16408" y="1712"/>
                  <a:pt x="16419" y="1701"/>
                </a:cubicBezTo>
                <a:lnTo>
                  <a:pt x="16662" y="1458"/>
                </a:lnTo>
                <a:cubicBezTo>
                  <a:pt x="16673" y="1448"/>
                  <a:pt x="16691" y="1448"/>
                  <a:pt x="16701" y="1458"/>
                </a:cubicBezTo>
                <a:cubicBezTo>
                  <a:pt x="16712" y="1469"/>
                  <a:pt x="16711" y="1486"/>
                  <a:pt x="16701" y="1497"/>
                </a:cubicBezTo>
                <a:lnTo>
                  <a:pt x="16458" y="1740"/>
                </a:lnTo>
                <a:cubicBezTo>
                  <a:pt x="16451" y="1747"/>
                  <a:pt x="16444" y="1747"/>
                  <a:pt x="16437" y="1747"/>
                </a:cubicBezTo>
                <a:close/>
                <a:moveTo>
                  <a:pt x="15471" y="1747"/>
                </a:moveTo>
                <a:cubicBezTo>
                  <a:pt x="15464" y="1747"/>
                  <a:pt x="15457" y="1743"/>
                  <a:pt x="15454" y="1740"/>
                </a:cubicBezTo>
                <a:cubicBezTo>
                  <a:pt x="15443" y="1729"/>
                  <a:pt x="15443" y="1712"/>
                  <a:pt x="15454" y="1701"/>
                </a:cubicBezTo>
                <a:lnTo>
                  <a:pt x="15693" y="1458"/>
                </a:lnTo>
                <a:cubicBezTo>
                  <a:pt x="15704" y="1448"/>
                  <a:pt x="15721" y="1448"/>
                  <a:pt x="15732" y="1458"/>
                </a:cubicBezTo>
                <a:cubicBezTo>
                  <a:pt x="15743" y="1469"/>
                  <a:pt x="15743" y="1486"/>
                  <a:pt x="15732" y="1497"/>
                </a:cubicBezTo>
                <a:lnTo>
                  <a:pt x="15489" y="1740"/>
                </a:lnTo>
                <a:cubicBezTo>
                  <a:pt x="15485" y="1747"/>
                  <a:pt x="15478" y="1747"/>
                  <a:pt x="15471" y="1747"/>
                </a:cubicBezTo>
                <a:close/>
                <a:moveTo>
                  <a:pt x="14989" y="1747"/>
                </a:moveTo>
                <a:cubicBezTo>
                  <a:pt x="14982" y="1747"/>
                  <a:pt x="14975" y="1743"/>
                  <a:pt x="14971" y="1740"/>
                </a:cubicBezTo>
                <a:cubicBezTo>
                  <a:pt x="14960" y="1729"/>
                  <a:pt x="14960" y="1712"/>
                  <a:pt x="14971" y="1701"/>
                </a:cubicBezTo>
                <a:lnTo>
                  <a:pt x="15214" y="1458"/>
                </a:lnTo>
                <a:cubicBezTo>
                  <a:pt x="15225" y="1448"/>
                  <a:pt x="15243" y="1448"/>
                  <a:pt x="15253" y="1458"/>
                </a:cubicBezTo>
                <a:cubicBezTo>
                  <a:pt x="15264" y="1469"/>
                  <a:pt x="15263" y="1486"/>
                  <a:pt x="15253" y="1497"/>
                </a:cubicBezTo>
                <a:lnTo>
                  <a:pt x="15010" y="1740"/>
                </a:lnTo>
                <a:cubicBezTo>
                  <a:pt x="15003" y="1747"/>
                  <a:pt x="14996" y="1747"/>
                  <a:pt x="14989" y="1747"/>
                </a:cubicBezTo>
                <a:close/>
                <a:moveTo>
                  <a:pt x="14506" y="1747"/>
                </a:moveTo>
                <a:cubicBezTo>
                  <a:pt x="14499" y="1747"/>
                  <a:pt x="14492" y="1743"/>
                  <a:pt x="14488" y="1740"/>
                </a:cubicBezTo>
                <a:cubicBezTo>
                  <a:pt x="14478" y="1729"/>
                  <a:pt x="14478" y="1712"/>
                  <a:pt x="14488" y="1701"/>
                </a:cubicBezTo>
                <a:lnTo>
                  <a:pt x="14731" y="1458"/>
                </a:lnTo>
                <a:cubicBezTo>
                  <a:pt x="14742" y="1448"/>
                  <a:pt x="14760" y="1448"/>
                  <a:pt x="14770" y="1458"/>
                </a:cubicBezTo>
                <a:cubicBezTo>
                  <a:pt x="14781" y="1469"/>
                  <a:pt x="14781" y="1486"/>
                  <a:pt x="14770" y="1497"/>
                </a:cubicBezTo>
                <a:lnTo>
                  <a:pt x="14531" y="1740"/>
                </a:lnTo>
                <a:cubicBezTo>
                  <a:pt x="14520" y="1747"/>
                  <a:pt x="14513" y="1747"/>
                  <a:pt x="14506" y="1747"/>
                </a:cubicBezTo>
                <a:close/>
                <a:moveTo>
                  <a:pt x="14023" y="1747"/>
                </a:moveTo>
                <a:cubicBezTo>
                  <a:pt x="14016" y="1747"/>
                  <a:pt x="14009" y="1743"/>
                  <a:pt x="14006" y="1740"/>
                </a:cubicBezTo>
                <a:cubicBezTo>
                  <a:pt x="13995" y="1729"/>
                  <a:pt x="13995" y="1712"/>
                  <a:pt x="14006" y="1701"/>
                </a:cubicBezTo>
                <a:lnTo>
                  <a:pt x="14249" y="1458"/>
                </a:lnTo>
                <a:cubicBezTo>
                  <a:pt x="14259" y="1448"/>
                  <a:pt x="14278" y="1448"/>
                  <a:pt x="14288" y="1458"/>
                </a:cubicBezTo>
                <a:cubicBezTo>
                  <a:pt x="14299" y="1469"/>
                  <a:pt x="14298" y="1486"/>
                  <a:pt x="14288" y="1497"/>
                </a:cubicBezTo>
                <a:lnTo>
                  <a:pt x="14045" y="1740"/>
                </a:lnTo>
                <a:cubicBezTo>
                  <a:pt x="14037" y="1747"/>
                  <a:pt x="14030" y="1747"/>
                  <a:pt x="14023" y="1747"/>
                </a:cubicBezTo>
                <a:close/>
                <a:moveTo>
                  <a:pt x="13541" y="1747"/>
                </a:moveTo>
                <a:cubicBezTo>
                  <a:pt x="13534" y="1747"/>
                  <a:pt x="13527" y="1743"/>
                  <a:pt x="13523" y="1740"/>
                </a:cubicBezTo>
                <a:cubicBezTo>
                  <a:pt x="13513" y="1729"/>
                  <a:pt x="13513" y="1712"/>
                  <a:pt x="13523" y="1701"/>
                </a:cubicBezTo>
                <a:lnTo>
                  <a:pt x="13763" y="1458"/>
                </a:lnTo>
                <a:cubicBezTo>
                  <a:pt x="13773" y="1448"/>
                  <a:pt x="13791" y="1448"/>
                  <a:pt x="13801" y="1458"/>
                </a:cubicBezTo>
                <a:cubicBezTo>
                  <a:pt x="13812" y="1469"/>
                  <a:pt x="13812" y="1486"/>
                  <a:pt x="13801" y="1497"/>
                </a:cubicBezTo>
                <a:lnTo>
                  <a:pt x="13558" y="1740"/>
                </a:lnTo>
                <a:cubicBezTo>
                  <a:pt x="13555" y="1747"/>
                  <a:pt x="13548" y="1747"/>
                  <a:pt x="13541" y="1747"/>
                </a:cubicBezTo>
                <a:close/>
                <a:moveTo>
                  <a:pt x="13058" y="1747"/>
                </a:moveTo>
                <a:cubicBezTo>
                  <a:pt x="13051" y="1747"/>
                  <a:pt x="13044" y="1743"/>
                  <a:pt x="13041" y="1740"/>
                </a:cubicBezTo>
                <a:cubicBezTo>
                  <a:pt x="13030" y="1729"/>
                  <a:pt x="13030" y="1712"/>
                  <a:pt x="13041" y="1701"/>
                </a:cubicBezTo>
                <a:lnTo>
                  <a:pt x="13284" y="1458"/>
                </a:lnTo>
                <a:cubicBezTo>
                  <a:pt x="13294" y="1448"/>
                  <a:pt x="13312" y="1448"/>
                  <a:pt x="13322" y="1458"/>
                </a:cubicBezTo>
                <a:cubicBezTo>
                  <a:pt x="13333" y="1469"/>
                  <a:pt x="13333" y="1486"/>
                  <a:pt x="13322" y="1497"/>
                </a:cubicBezTo>
                <a:lnTo>
                  <a:pt x="13079" y="1740"/>
                </a:lnTo>
                <a:cubicBezTo>
                  <a:pt x="13072" y="1747"/>
                  <a:pt x="13065" y="1747"/>
                  <a:pt x="13058" y="1747"/>
                </a:cubicBezTo>
                <a:close/>
                <a:moveTo>
                  <a:pt x="12093" y="1747"/>
                </a:moveTo>
                <a:cubicBezTo>
                  <a:pt x="12086" y="1747"/>
                  <a:pt x="12079" y="1743"/>
                  <a:pt x="12075" y="1740"/>
                </a:cubicBezTo>
                <a:cubicBezTo>
                  <a:pt x="12065" y="1729"/>
                  <a:pt x="12065" y="1712"/>
                  <a:pt x="12075" y="1701"/>
                </a:cubicBezTo>
                <a:lnTo>
                  <a:pt x="12318" y="1458"/>
                </a:lnTo>
                <a:cubicBezTo>
                  <a:pt x="12329" y="1448"/>
                  <a:pt x="12347" y="1448"/>
                  <a:pt x="12357" y="1458"/>
                </a:cubicBezTo>
                <a:cubicBezTo>
                  <a:pt x="12368" y="1469"/>
                  <a:pt x="12368" y="1486"/>
                  <a:pt x="12357" y="1497"/>
                </a:cubicBezTo>
                <a:lnTo>
                  <a:pt x="12114" y="1740"/>
                </a:lnTo>
                <a:cubicBezTo>
                  <a:pt x="12107" y="1747"/>
                  <a:pt x="12100" y="1747"/>
                  <a:pt x="12093" y="1747"/>
                </a:cubicBezTo>
                <a:close/>
                <a:moveTo>
                  <a:pt x="11129" y="1747"/>
                </a:moveTo>
                <a:cubicBezTo>
                  <a:pt x="11122" y="1747"/>
                  <a:pt x="11114" y="1743"/>
                  <a:pt x="11111" y="1740"/>
                </a:cubicBezTo>
                <a:cubicBezTo>
                  <a:pt x="11100" y="1729"/>
                  <a:pt x="11100" y="1712"/>
                  <a:pt x="11111" y="1701"/>
                </a:cubicBezTo>
                <a:lnTo>
                  <a:pt x="11354" y="1458"/>
                </a:lnTo>
                <a:cubicBezTo>
                  <a:pt x="11365" y="1448"/>
                  <a:pt x="11382" y="1448"/>
                  <a:pt x="11393" y="1458"/>
                </a:cubicBezTo>
                <a:cubicBezTo>
                  <a:pt x="11403" y="1469"/>
                  <a:pt x="11403" y="1486"/>
                  <a:pt x="11393" y="1497"/>
                </a:cubicBezTo>
                <a:lnTo>
                  <a:pt x="11150" y="1740"/>
                </a:lnTo>
                <a:cubicBezTo>
                  <a:pt x="11143" y="1747"/>
                  <a:pt x="11136" y="1747"/>
                  <a:pt x="11129" y="1747"/>
                </a:cubicBezTo>
                <a:close/>
                <a:moveTo>
                  <a:pt x="10163" y="1747"/>
                </a:moveTo>
                <a:cubicBezTo>
                  <a:pt x="10156" y="1747"/>
                  <a:pt x="10149" y="1743"/>
                  <a:pt x="10146" y="1740"/>
                </a:cubicBezTo>
                <a:cubicBezTo>
                  <a:pt x="10135" y="1729"/>
                  <a:pt x="10135" y="1712"/>
                  <a:pt x="10146" y="1701"/>
                </a:cubicBezTo>
                <a:lnTo>
                  <a:pt x="10389" y="1458"/>
                </a:lnTo>
                <a:cubicBezTo>
                  <a:pt x="10399" y="1448"/>
                  <a:pt x="10417" y="1448"/>
                  <a:pt x="10428" y="1458"/>
                </a:cubicBezTo>
                <a:cubicBezTo>
                  <a:pt x="10438" y="1469"/>
                  <a:pt x="10438" y="1486"/>
                  <a:pt x="10428" y="1497"/>
                </a:cubicBezTo>
                <a:lnTo>
                  <a:pt x="10184" y="1740"/>
                </a:lnTo>
                <a:cubicBezTo>
                  <a:pt x="10177" y="1747"/>
                  <a:pt x="10170" y="1747"/>
                  <a:pt x="10163" y="1747"/>
                </a:cubicBezTo>
                <a:close/>
                <a:moveTo>
                  <a:pt x="9681" y="1747"/>
                </a:moveTo>
                <a:cubicBezTo>
                  <a:pt x="9674" y="1747"/>
                  <a:pt x="9667" y="1743"/>
                  <a:pt x="9663" y="1740"/>
                </a:cubicBezTo>
                <a:cubicBezTo>
                  <a:pt x="9652" y="1729"/>
                  <a:pt x="9652" y="1712"/>
                  <a:pt x="9663" y="1701"/>
                </a:cubicBezTo>
                <a:lnTo>
                  <a:pt x="9906" y="1458"/>
                </a:lnTo>
                <a:cubicBezTo>
                  <a:pt x="9917" y="1448"/>
                  <a:pt x="9934" y="1448"/>
                  <a:pt x="9945" y="1458"/>
                </a:cubicBezTo>
                <a:cubicBezTo>
                  <a:pt x="9955" y="1469"/>
                  <a:pt x="9955" y="1486"/>
                  <a:pt x="9945" y="1497"/>
                </a:cubicBezTo>
                <a:lnTo>
                  <a:pt x="9702" y="1740"/>
                </a:lnTo>
                <a:cubicBezTo>
                  <a:pt x="9695" y="1747"/>
                  <a:pt x="9688" y="1747"/>
                  <a:pt x="9681" y="1747"/>
                </a:cubicBezTo>
                <a:close/>
                <a:moveTo>
                  <a:pt x="9198" y="1747"/>
                </a:moveTo>
                <a:cubicBezTo>
                  <a:pt x="9191" y="1747"/>
                  <a:pt x="9184" y="1743"/>
                  <a:pt x="9180" y="1740"/>
                </a:cubicBezTo>
                <a:cubicBezTo>
                  <a:pt x="9170" y="1729"/>
                  <a:pt x="9170" y="1712"/>
                  <a:pt x="9180" y="1701"/>
                </a:cubicBezTo>
                <a:lnTo>
                  <a:pt x="9420" y="1458"/>
                </a:lnTo>
                <a:cubicBezTo>
                  <a:pt x="9431" y="1448"/>
                  <a:pt x="9448" y="1448"/>
                  <a:pt x="9459" y="1458"/>
                </a:cubicBezTo>
                <a:cubicBezTo>
                  <a:pt x="9469" y="1469"/>
                  <a:pt x="9469" y="1486"/>
                  <a:pt x="9459" y="1497"/>
                </a:cubicBezTo>
                <a:lnTo>
                  <a:pt x="9216" y="1740"/>
                </a:lnTo>
                <a:cubicBezTo>
                  <a:pt x="9212" y="1747"/>
                  <a:pt x="9205" y="1747"/>
                  <a:pt x="9198" y="1747"/>
                </a:cubicBezTo>
                <a:close/>
                <a:moveTo>
                  <a:pt x="8715" y="1747"/>
                </a:moveTo>
                <a:cubicBezTo>
                  <a:pt x="8708" y="1747"/>
                  <a:pt x="8701" y="1743"/>
                  <a:pt x="8698" y="1740"/>
                </a:cubicBezTo>
                <a:cubicBezTo>
                  <a:pt x="8687" y="1729"/>
                  <a:pt x="8687" y="1712"/>
                  <a:pt x="8698" y="1701"/>
                </a:cubicBezTo>
                <a:lnTo>
                  <a:pt x="8941" y="1458"/>
                </a:lnTo>
                <a:cubicBezTo>
                  <a:pt x="8951" y="1448"/>
                  <a:pt x="8969" y="1448"/>
                  <a:pt x="8980" y="1458"/>
                </a:cubicBezTo>
                <a:cubicBezTo>
                  <a:pt x="8990" y="1469"/>
                  <a:pt x="8990" y="1486"/>
                  <a:pt x="8980" y="1497"/>
                </a:cubicBezTo>
                <a:lnTo>
                  <a:pt x="8737" y="1740"/>
                </a:lnTo>
                <a:cubicBezTo>
                  <a:pt x="8730" y="1747"/>
                  <a:pt x="8722" y="1747"/>
                  <a:pt x="8715" y="1747"/>
                </a:cubicBezTo>
                <a:close/>
                <a:moveTo>
                  <a:pt x="8233" y="1747"/>
                </a:moveTo>
                <a:cubicBezTo>
                  <a:pt x="8226" y="1747"/>
                  <a:pt x="8219" y="1743"/>
                  <a:pt x="8215" y="1740"/>
                </a:cubicBezTo>
                <a:cubicBezTo>
                  <a:pt x="8205" y="1729"/>
                  <a:pt x="8205" y="1712"/>
                  <a:pt x="8215" y="1701"/>
                </a:cubicBezTo>
                <a:lnTo>
                  <a:pt x="8458" y="1458"/>
                </a:lnTo>
                <a:cubicBezTo>
                  <a:pt x="8469" y="1448"/>
                  <a:pt x="8486" y="1448"/>
                  <a:pt x="8497" y="1458"/>
                </a:cubicBezTo>
                <a:cubicBezTo>
                  <a:pt x="8508" y="1469"/>
                  <a:pt x="8508" y="1486"/>
                  <a:pt x="8497" y="1497"/>
                </a:cubicBezTo>
                <a:lnTo>
                  <a:pt x="8257" y="1740"/>
                </a:lnTo>
                <a:cubicBezTo>
                  <a:pt x="8247" y="1747"/>
                  <a:pt x="8240" y="1747"/>
                  <a:pt x="8233" y="1747"/>
                </a:cubicBezTo>
                <a:close/>
                <a:moveTo>
                  <a:pt x="7750" y="1747"/>
                </a:moveTo>
                <a:cubicBezTo>
                  <a:pt x="7743" y="1747"/>
                  <a:pt x="7736" y="1743"/>
                  <a:pt x="7733" y="1740"/>
                </a:cubicBezTo>
                <a:cubicBezTo>
                  <a:pt x="7722" y="1729"/>
                  <a:pt x="7722" y="1712"/>
                  <a:pt x="7733" y="1701"/>
                </a:cubicBezTo>
                <a:lnTo>
                  <a:pt x="7976" y="1458"/>
                </a:lnTo>
                <a:cubicBezTo>
                  <a:pt x="7986" y="1448"/>
                  <a:pt x="8004" y="1448"/>
                  <a:pt x="8014" y="1458"/>
                </a:cubicBezTo>
                <a:cubicBezTo>
                  <a:pt x="8025" y="1469"/>
                  <a:pt x="8025" y="1486"/>
                  <a:pt x="8014" y="1497"/>
                </a:cubicBezTo>
                <a:lnTo>
                  <a:pt x="7771" y="1740"/>
                </a:lnTo>
                <a:cubicBezTo>
                  <a:pt x="7764" y="1747"/>
                  <a:pt x="7757" y="1747"/>
                  <a:pt x="7750" y="1747"/>
                </a:cubicBezTo>
                <a:close/>
                <a:moveTo>
                  <a:pt x="6785" y="1747"/>
                </a:moveTo>
                <a:cubicBezTo>
                  <a:pt x="6778" y="1747"/>
                  <a:pt x="6771" y="1743"/>
                  <a:pt x="6767" y="1740"/>
                </a:cubicBezTo>
                <a:cubicBezTo>
                  <a:pt x="6757" y="1729"/>
                  <a:pt x="6757" y="1712"/>
                  <a:pt x="6767" y="1701"/>
                </a:cubicBezTo>
                <a:lnTo>
                  <a:pt x="7010" y="1458"/>
                </a:lnTo>
                <a:cubicBezTo>
                  <a:pt x="7021" y="1448"/>
                  <a:pt x="7039" y="1448"/>
                  <a:pt x="7049" y="1458"/>
                </a:cubicBezTo>
                <a:cubicBezTo>
                  <a:pt x="7060" y="1469"/>
                  <a:pt x="7060" y="1486"/>
                  <a:pt x="7049" y="1497"/>
                </a:cubicBezTo>
                <a:lnTo>
                  <a:pt x="6806" y="1740"/>
                </a:lnTo>
                <a:cubicBezTo>
                  <a:pt x="6799" y="1747"/>
                  <a:pt x="6792" y="1747"/>
                  <a:pt x="6785" y="1747"/>
                </a:cubicBezTo>
                <a:close/>
                <a:moveTo>
                  <a:pt x="6302" y="1747"/>
                </a:moveTo>
                <a:cubicBezTo>
                  <a:pt x="6295" y="1747"/>
                  <a:pt x="6288" y="1743"/>
                  <a:pt x="6285" y="1740"/>
                </a:cubicBezTo>
                <a:cubicBezTo>
                  <a:pt x="6274" y="1729"/>
                  <a:pt x="6274" y="1712"/>
                  <a:pt x="6285" y="1701"/>
                </a:cubicBezTo>
                <a:lnTo>
                  <a:pt x="6528" y="1458"/>
                </a:lnTo>
                <a:cubicBezTo>
                  <a:pt x="6538" y="1448"/>
                  <a:pt x="6556" y="1448"/>
                  <a:pt x="6566" y="1458"/>
                </a:cubicBezTo>
                <a:cubicBezTo>
                  <a:pt x="6577" y="1469"/>
                  <a:pt x="6577" y="1486"/>
                  <a:pt x="6566" y="1497"/>
                </a:cubicBezTo>
                <a:lnTo>
                  <a:pt x="6323" y="1740"/>
                </a:lnTo>
                <a:cubicBezTo>
                  <a:pt x="6316" y="1747"/>
                  <a:pt x="6309" y="1747"/>
                  <a:pt x="6302" y="1747"/>
                </a:cubicBezTo>
                <a:close/>
                <a:moveTo>
                  <a:pt x="5820" y="1747"/>
                </a:moveTo>
                <a:cubicBezTo>
                  <a:pt x="5813" y="1747"/>
                  <a:pt x="5806" y="1743"/>
                  <a:pt x="5802" y="1740"/>
                </a:cubicBezTo>
                <a:cubicBezTo>
                  <a:pt x="5791" y="1729"/>
                  <a:pt x="5791" y="1712"/>
                  <a:pt x="5802" y="1701"/>
                </a:cubicBezTo>
                <a:lnTo>
                  <a:pt x="6045" y="1458"/>
                </a:lnTo>
                <a:cubicBezTo>
                  <a:pt x="6056" y="1448"/>
                  <a:pt x="6073" y="1448"/>
                  <a:pt x="6084" y="1458"/>
                </a:cubicBezTo>
                <a:cubicBezTo>
                  <a:pt x="6094" y="1469"/>
                  <a:pt x="6094" y="1486"/>
                  <a:pt x="6084" y="1497"/>
                </a:cubicBezTo>
                <a:lnTo>
                  <a:pt x="5841" y="1740"/>
                </a:lnTo>
                <a:cubicBezTo>
                  <a:pt x="5834" y="1747"/>
                  <a:pt x="5827" y="1747"/>
                  <a:pt x="5820" y="1747"/>
                </a:cubicBezTo>
                <a:close/>
                <a:moveTo>
                  <a:pt x="5337" y="1747"/>
                </a:moveTo>
                <a:cubicBezTo>
                  <a:pt x="5330" y="1747"/>
                  <a:pt x="5323" y="1743"/>
                  <a:pt x="5319" y="1740"/>
                </a:cubicBezTo>
                <a:cubicBezTo>
                  <a:pt x="5309" y="1729"/>
                  <a:pt x="5309" y="1712"/>
                  <a:pt x="5319" y="1701"/>
                </a:cubicBezTo>
                <a:lnTo>
                  <a:pt x="5562" y="1458"/>
                </a:lnTo>
                <a:cubicBezTo>
                  <a:pt x="5573" y="1448"/>
                  <a:pt x="5591" y="1448"/>
                  <a:pt x="5601" y="1458"/>
                </a:cubicBezTo>
                <a:cubicBezTo>
                  <a:pt x="5612" y="1469"/>
                  <a:pt x="5612" y="1486"/>
                  <a:pt x="5601" y="1497"/>
                </a:cubicBezTo>
                <a:lnTo>
                  <a:pt x="5358" y="1740"/>
                </a:lnTo>
                <a:cubicBezTo>
                  <a:pt x="5351" y="1747"/>
                  <a:pt x="5344" y="1747"/>
                  <a:pt x="5337" y="1747"/>
                </a:cubicBezTo>
                <a:close/>
                <a:moveTo>
                  <a:pt x="1959" y="1747"/>
                </a:moveTo>
                <a:cubicBezTo>
                  <a:pt x="1951" y="1747"/>
                  <a:pt x="1944" y="1743"/>
                  <a:pt x="1941" y="1740"/>
                </a:cubicBezTo>
                <a:cubicBezTo>
                  <a:pt x="1930" y="1729"/>
                  <a:pt x="1930" y="1712"/>
                  <a:pt x="1941" y="1701"/>
                </a:cubicBezTo>
                <a:lnTo>
                  <a:pt x="2184" y="1458"/>
                </a:lnTo>
                <a:cubicBezTo>
                  <a:pt x="2195" y="1448"/>
                  <a:pt x="2212" y="1448"/>
                  <a:pt x="2223" y="1458"/>
                </a:cubicBezTo>
                <a:cubicBezTo>
                  <a:pt x="2233" y="1469"/>
                  <a:pt x="2233" y="1486"/>
                  <a:pt x="2223" y="1497"/>
                </a:cubicBezTo>
                <a:lnTo>
                  <a:pt x="1980" y="1740"/>
                </a:lnTo>
                <a:cubicBezTo>
                  <a:pt x="1969" y="1747"/>
                  <a:pt x="1966" y="1747"/>
                  <a:pt x="1959" y="1747"/>
                </a:cubicBezTo>
                <a:close/>
                <a:moveTo>
                  <a:pt x="1476" y="1747"/>
                </a:moveTo>
                <a:cubicBezTo>
                  <a:pt x="1469" y="1747"/>
                  <a:pt x="1462" y="1743"/>
                  <a:pt x="1458" y="1740"/>
                </a:cubicBezTo>
                <a:cubicBezTo>
                  <a:pt x="1448" y="1729"/>
                  <a:pt x="1448" y="1712"/>
                  <a:pt x="1458" y="1701"/>
                </a:cubicBezTo>
                <a:lnTo>
                  <a:pt x="1701" y="1458"/>
                </a:lnTo>
                <a:cubicBezTo>
                  <a:pt x="1712" y="1448"/>
                  <a:pt x="1729" y="1448"/>
                  <a:pt x="1740" y="1458"/>
                </a:cubicBezTo>
                <a:cubicBezTo>
                  <a:pt x="1750" y="1469"/>
                  <a:pt x="1751" y="1486"/>
                  <a:pt x="1740" y="1497"/>
                </a:cubicBezTo>
                <a:lnTo>
                  <a:pt x="1497" y="1740"/>
                </a:lnTo>
                <a:cubicBezTo>
                  <a:pt x="1486" y="1747"/>
                  <a:pt x="1483" y="1747"/>
                  <a:pt x="1476" y="1747"/>
                </a:cubicBezTo>
                <a:close/>
                <a:moveTo>
                  <a:pt x="993" y="1747"/>
                </a:moveTo>
                <a:cubicBezTo>
                  <a:pt x="986" y="1747"/>
                  <a:pt x="979" y="1743"/>
                  <a:pt x="976" y="1740"/>
                </a:cubicBezTo>
                <a:cubicBezTo>
                  <a:pt x="965" y="1729"/>
                  <a:pt x="965" y="1712"/>
                  <a:pt x="976" y="1701"/>
                </a:cubicBezTo>
                <a:lnTo>
                  <a:pt x="1219" y="1458"/>
                </a:lnTo>
                <a:cubicBezTo>
                  <a:pt x="1229" y="1448"/>
                  <a:pt x="1247" y="1448"/>
                  <a:pt x="1257" y="1458"/>
                </a:cubicBezTo>
                <a:cubicBezTo>
                  <a:pt x="1268" y="1469"/>
                  <a:pt x="1268" y="1486"/>
                  <a:pt x="1257" y="1497"/>
                </a:cubicBezTo>
                <a:lnTo>
                  <a:pt x="1014" y="1740"/>
                </a:lnTo>
                <a:cubicBezTo>
                  <a:pt x="1004" y="1747"/>
                  <a:pt x="1000" y="1747"/>
                  <a:pt x="993" y="1747"/>
                </a:cubicBezTo>
                <a:close/>
                <a:moveTo>
                  <a:pt x="511" y="1747"/>
                </a:moveTo>
                <a:cubicBezTo>
                  <a:pt x="504" y="1747"/>
                  <a:pt x="497" y="1743"/>
                  <a:pt x="493" y="1740"/>
                </a:cubicBezTo>
                <a:cubicBezTo>
                  <a:pt x="482" y="1729"/>
                  <a:pt x="482" y="1712"/>
                  <a:pt x="493" y="1701"/>
                </a:cubicBezTo>
                <a:lnTo>
                  <a:pt x="736" y="1458"/>
                </a:lnTo>
                <a:cubicBezTo>
                  <a:pt x="747" y="1448"/>
                  <a:pt x="764" y="1448"/>
                  <a:pt x="775" y="1458"/>
                </a:cubicBezTo>
                <a:cubicBezTo>
                  <a:pt x="785" y="1469"/>
                  <a:pt x="785" y="1486"/>
                  <a:pt x="775" y="1497"/>
                </a:cubicBezTo>
                <a:lnTo>
                  <a:pt x="532" y="1740"/>
                </a:lnTo>
                <a:cubicBezTo>
                  <a:pt x="521" y="1747"/>
                  <a:pt x="514" y="1747"/>
                  <a:pt x="511" y="1747"/>
                </a:cubicBezTo>
                <a:close/>
                <a:moveTo>
                  <a:pt x="28" y="1747"/>
                </a:moveTo>
                <a:cubicBezTo>
                  <a:pt x="21" y="1747"/>
                  <a:pt x="14" y="1743"/>
                  <a:pt x="10" y="1740"/>
                </a:cubicBezTo>
                <a:cubicBezTo>
                  <a:pt x="0" y="1729"/>
                  <a:pt x="0" y="1712"/>
                  <a:pt x="10" y="1701"/>
                </a:cubicBezTo>
                <a:lnTo>
                  <a:pt x="253" y="1458"/>
                </a:lnTo>
                <a:cubicBezTo>
                  <a:pt x="264" y="1448"/>
                  <a:pt x="282" y="1448"/>
                  <a:pt x="292" y="1458"/>
                </a:cubicBezTo>
                <a:cubicBezTo>
                  <a:pt x="303" y="1469"/>
                  <a:pt x="303" y="1486"/>
                  <a:pt x="292" y="1497"/>
                </a:cubicBezTo>
                <a:lnTo>
                  <a:pt x="49" y="1740"/>
                </a:lnTo>
                <a:cubicBezTo>
                  <a:pt x="39" y="1747"/>
                  <a:pt x="31" y="1747"/>
                  <a:pt x="28" y="1747"/>
                </a:cubicBezTo>
                <a:close/>
                <a:moveTo>
                  <a:pt x="23193" y="1747"/>
                </a:moveTo>
                <a:cubicBezTo>
                  <a:pt x="23186" y="1747"/>
                  <a:pt x="23179" y="1743"/>
                  <a:pt x="23176" y="1740"/>
                </a:cubicBezTo>
                <a:cubicBezTo>
                  <a:pt x="23165" y="1729"/>
                  <a:pt x="23165" y="1712"/>
                  <a:pt x="23176" y="1701"/>
                </a:cubicBezTo>
                <a:lnTo>
                  <a:pt x="23419" y="1458"/>
                </a:lnTo>
                <a:cubicBezTo>
                  <a:pt x="23430" y="1448"/>
                  <a:pt x="23447" y="1448"/>
                  <a:pt x="23458" y="1458"/>
                </a:cubicBezTo>
                <a:cubicBezTo>
                  <a:pt x="23468" y="1469"/>
                  <a:pt x="23468" y="1486"/>
                  <a:pt x="23458" y="1497"/>
                </a:cubicBezTo>
                <a:lnTo>
                  <a:pt x="23215" y="1740"/>
                </a:lnTo>
                <a:cubicBezTo>
                  <a:pt x="23208" y="1747"/>
                  <a:pt x="23201" y="1747"/>
                  <a:pt x="23193" y="1747"/>
                </a:cubicBezTo>
                <a:close/>
                <a:moveTo>
                  <a:pt x="22228" y="1747"/>
                </a:moveTo>
                <a:cubicBezTo>
                  <a:pt x="22221" y="1747"/>
                  <a:pt x="22214" y="1743"/>
                  <a:pt x="22211" y="1740"/>
                </a:cubicBezTo>
                <a:cubicBezTo>
                  <a:pt x="22200" y="1729"/>
                  <a:pt x="22200" y="1712"/>
                  <a:pt x="22211" y="1701"/>
                </a:cubicBezTo>
                <a:lnTo>
                  <a:pt x="22454" y="1458"/>
                </a:lnTo>
                <a:cubicBezTo>
                  <a:pt x="22464" y="1448"/>
                  <a:pt x="22482" y="1448"/>
                  <a:pt x="22492" y="1458"/>
                </a:cubicBezTo>
                <a:cubicBezTo>
                  <a:pt x="22503" y="1469"/>
                  <a:pt x="22503" y="1486"/>
                  <a:pt x="22492" y="1497"/>
                </a:cubicBezTo>
                <a:lnTo>
                  <a:pt x="22249" y="1740"/>
                </a:lnTo>
                <a:cubicBezTo>
                  <a:pt x="22242" y="1747"/>
                  <a:pt x="22235" y="1747"/>
                  <a:pt x="22228" y="1747"/>
                </a:cubicBezTo>
                <a:close/>
                <a:moveTo>
                  <a:pt x="21263" y="1747"/>
                </a:moveTo>
                <a:cubicBezTo>
                  <a:pt x="21256" y="1747"/>
                  <a:pt x="21249" y="1743"/>
                  <a:pt x="21245" y="1740"/>
                </a:cubicBezTo>
                <a:cubicBezTo>
                  <a:pt x="21235" y="1729"/>
                  <a:pt x="21235" y="1712"/>
                  <a:pt x="21245" y="1701"/>
                </a:cubicBezTo>
                <a:lnTo>
                  <a:pt x="21488" y="1458"/>
                </a:lnTo>
                <a:cubicBezTo>
                  <a:pt x="21499" y="1448"/>
                  <a:pt x="21517" y="1448"/>
                  <a:pt x="21527" y="1458"/>
                </a:cubicBezTo>
                <a:cubicBezTo>
                  <a:pt x="21538" y="1469"/>
                  <a:pt x="21538" y="1486"/>
                  <a:pt x="21527" y="1497"/>
                </a:cubicBezTo>
                <a:lnTo>
                  <a:pt x="21284" y="1740"/>
                </a:lnTo>
                <a:cubicBezTo>
                  <a:pt x="21277" y="1747"/>
                  <a:pt x="21270" y="1747"/>
                  <a:pt x="21263" y="1747"/>
                </a:cubicBezTo>
                <a:close/>
                <a:moveTo>
                  <a:pt x="17884" y="1747"/>
                </a:moveTo>
                <a:cubicBezTo>
                  <a:pt x="17877" y="1747"/>
                  <a:pt x="17870" y="1743"/>
                  <a:pt x="17867" y="1740"/>
                </a:cubicBezTo>
                <a:cubicBezTo>
                  <a:pt x="17856" y="1729"/>
                  <a:pt x="17856" y="1712"/>
                  <a:pt x="17867" y="1701"/>
                </a:cubicBezTo>
                <a:lnTo>
                  <a:pt x="18110" y="1458"/>
                </a:lnTo>
                <a:cubicBezTo>
                  <a:pt x="18121" y="1448"/>
                  <a:pt x="18138" y="1448"/>
                  <a:pt x="18149" y="1458"/>
                </a:cubicBezTo>
                <a:cubicBezTo>
                  <a:pt x="18159" y="1469"/>
                  <a:pt x="18159" y="1486"/>
                  <a:pt x="18149" y="1497"/>
                </a:cubicBezTo>
                <a:lnTo>
                  <a:pt x="17906" y="1740"/>
                </a:lnTo>
                <a:cubicBezTo>
                  <a:pt x="17899" y="1747"/>
                  <a:pt x="17892" y="1747"/>
                  <a:pt x="17884" y="1747"/>
                </a:cubicBezTo>
                <a:close/>
                <a:moveTo>
                  <a:pt x="16919" y="1747"/>
                </a:moveTo>
                <a:cubicBezTo>
                  <a:pt x="16912" y="1747"/>
                  <a:pt x="16905" y="1743"/>
                  <a:pt x="16902" y="1740"/>
                </a:cubicBezTo>
                <a:cubicBezTo>
                  <a:pt x="16891" y="1729"/>
                  <a:pt x="16891" y="1712"/>
                  <a:pt x="16902" y="1701"/>
                </a:cubicBezTo>
                <a:lnTo>
                  <a:pt x="17145" y="1458"/>
                </a:lnTo>
                <a:cubicBezTo>
                  <a:pt x="17155" y="1448"/>
                  <a:pt x="17173" y="1448"/>
                  <a:pt x="17183" y="1458"/>
                </a:cubicBezTo>
                <a:cubicBezTo>
                  <a:pt x="17194" y="1469"/>
                  <a:pt x="17194" y="1486"/>
                  <a:pt x="17183" y="1497"/>
                </a:cubicBezTo>
                <a:lnTo>
                  <a:pt x="16940" y="1740"/>
                </a:lnTo>
                <a:cubicBezTo>
                  <a:pt x="16933" y="1747"/>
                  <a:pt x="16926" y="1747"/>
                  <a:pt x="16919" y="1747"/>
                </a:cubicBezTo>
                <a:close/>
                <a:moveTo>
                  <a:pt x="15954" y="1747"/>
                </a:moveTo>
                <a:cubicBezTo>
                  <a:pt x="15947" y="1747"/>
                  <a:pt x="15940" y="1743"/>
                  <a:pt x="15936" y="1740"/>
                </a:cubicBezTo>
                <a:cubicBezTo>
                  <a:pt x="15926" y="1729"/>
                  <a:pt x="15926" y="1712"/>
                  <a:pt x="15936" y="1701"/>
                </a:cubicBezTo>
                <a:lnTo>
                  <a:pt x="16179" y="1458"/>
                </a:lnTo>
                <a:cubicBezTo>
                  <a:pt x="16190" y="1448"/>
                  <a:pt x="16208" y="1448"/>
                  <a:pt x="16218" y="1458"/>
                </a:cubicBezTo>
                <a:cubicBezTo>
                  <a:pt x="16229" y="1469"/>
                  <a:pt x="16229" y="1486"/>
                  <a:pt x="16218" y="1497"/>
                </a:cubicBezTo>
                <a:lnTo>
                  <a:pt x="15975" y="1740"/>
                </a:lnTo>
                <a:cubicBezTo>
                  <a:pt x="15968" y="1747"/>
                  <a:pt x="15961" y="1747"/>
                  <a:pt x="15954" y="1747"/>
                </a:cubicBezTo>
                <a:close/>
                <a:moveTo>
                  <a:pt x="12575" y="1747"/>
                </a:moveTo>
                <a:cubicBezTo>
                  <a:pt x="12568" y="1747"/>
                  <a:pt x="12561" y="1743"/>
                  <a:pt x="12558" y="1740"/>
                </a:cubicBezTo>
                <a:cubicBezTo>
                  <a:pt x="12547" y="1729"/>
                  <a:pt x="12547" y="1712"/>
                  <a:pt x="12558" y="1701"/>
                </a:cubicBezTo>
                <a:lnTo>
                  <a:pt x="12801" y="1458"/>
                </a:lnTo>
                <a:cubicBezTo>
                  <a:pt x="12812" y="1448"/>
                  <a:pt x="12830" y="1448"/>
                  <a:pt x="12840" y="1458"/>
                </a:cubicBezTo>
                <a:cubicBezTo>
                  <a:pt x="12851" y="1469"/>
                  <a:pt x="12850" y="1486"/>
                  <a:pt x="12840" y="1497"/>
                </a:cubicBezTo>
                <a:lnTo>
                  <a:pt x="12597" y="1740"/>
                </a:lnTo>
                <a:cubicBezTo>
                  <a:pt x="12590" y="1747"/>
                  <a:pt x="12583" y="1747"/>
                  <a:pt x="12575" y="1747"/>
                </a:cubicBezTo>
                <a:close/>
                <a:moveTo>
                  <a:pt x="11611" y="1747"/>
                </a:moveTo>
                <a:cubicBezTo>
                  <a:pt x="11604" y="1747"/>
                  <a:pt x="11597" y="1743"/>
                  <a:pt x="11594" y="1740"/>
                </a:cubicBezTo>
                <a:cubicBezTo>
                  <a:pt x="11583" y="1729"/>
                  <a:pt x="11583" y="1712"/>
                  <a:pt x="11594" y="1701"/>
                </a:cubicBezTo>
                <a:lnTo>
                  <a:pt x="11836" y="1458"/>
                </a:lnTo>
                <a:cubicBezTo>
                  <a:pt x="11846" y="1448"/>
                  <a:pt x="11864" y="1448"/>
                  <a:pt x="11874" y="1458"/>
                </a:cubicBezTo>
                <a:cubicBezTo>
                  <a:pt x="11885" y="1469"/>
                  <a:pt x="11885" y="1486"/>
                  <a:pt x="11874" y="1497"/>
                </a:cubicBezTo>
                <a:lnTo>
                  <a:pt x="11632" y="1740"/>
                </a:lnTo>
                <a:cubicBezTo>
                  <a:pt x="11625" y="1747"/>
                  <a:pt x="11618" y="1747"/>
                  <a:pt x="11611" y="1747"/>
                </a:cubicBezTo>
                <a:close/>
                <a:moveTo>
                  <a:pt x="10646" y="1747"/>
                </a:moveTo>
                <a:cubicBezTo>
                  <a:pt x="10639" y="1747"/>
                  <a:pt x="10632" y="1743"/>
                  <a:pt x="10628" y="1740"/>
                </a:cubicBezTo>
                <a:cubicBezTo>
                  <a:pt x="10618" y="1729"/>
                  <a:pt x="10618" y="1712"/>
                  <a:pt x="10628" y="1701"/>
                </a:cubicBezTo>
                <a:lnTo>
                  <a:pt x="10871" y="1458"/>
                </a:lnTo>
                <a:cubicBezTo>
                  <a:pt x="10882" y="1448"/>
                  <a:pt x="10899" y="1448"/>
                  <a:pt x="10910" y="1458"/>
                </a:cubicBezTo>
                <a:cubicBezTo>
                  <a:pt x="10920" y="1469"/>
                  <a:pt x="10921" y="1486"/>
                  <a:pt x="10910" y="1497"/>
                </a:cubicBezTo>
                <a:lnTo>
                  <a:pt x="10667" y="1740"/>
                </a:lnTo>
                <a:cubicBezTo>
                  <a:pt x="10660" y="1747"/>
                  <a:pt x="10653" y="1747"/>
                  <a:pt x="10646" y="1747"/>
                </a:cubicBezTo>
                <a:close/>
                <a:moveTo>
                  <a:pt x="7268" y="1747"/>
                </a:moveTo>
                <a:cubicBezTo>
                  <a:pt x="7260" y="1747"/>
                  <a:pt x="7253" y="1743"/>
                  <a:pt x="7250" y="1740"/>
                </a:cubicBezTo>
                <a:cubicBezTo>
                  <a:pt x="7239" y="1729"/>
                  <a:pt x="7239" y="1712"/>
                  <a:pt x="7250" y="1701"/>
                </a:cubicBezTo>
                <a:lnTo>
                  <a:pt x="7493" y="1458"/>
                </a:lnTo>
                <a:cubicBezTo>
                  <a:pt x="7504" y="1448"/>
                  <a:pt x="7521" y="1448"/>
                  <a:pt x="7532" y="1458"/>
                </a:cubicBezTo>
                <a:cubicBezTo>
                  <a:pt x="7542" y="1469"/>
                  <a:pt x="7542" y="1486"/>
                  <a:pt x="7532" y="1497"/>
                </a:cubicBezTo>
                <a:lnTo>
                  <a:pt x="7289" y="1740"/>
                </a:lnTo>
                <a:cubicBezTo>
                  <a:pt x="7282" y="1747"/>
                  <a:pt x="7275" y="1747"/>
                  <a:pt x="7268" y="1747"/>
                </a:cubicBezTo>
                <a:close/>
                <a:moveTo>
                  <a:pt x="4854" y="1747"/>
                </a:moveTo>
                <a:cubicBezTo>
                  <a:pt x="4847" y="1747"/>
                  <a:pt x="4840" y="1743"/>
                  <a:pt x="4837" y="1740"/>
                </a:cubicBezTo>
                <a:cubicBezTo>
                  <a:pt x="4826" y="1729"/>
                  <a:pt x="4826" y="1712"/>
                  <a:pt x="4837" y="1701"/>
                </a:cubicBezTo>
                <a:lnTo>
                  <a:pt x="5080" y="1458"/>
                </a:lnTo>
                <a:cubicBezTo>
                  <a:pt x="5090" y="1448"/>
                  <a:pt x="5108" y="1448"/>
                  <a:pt x="5119" y="1458"/>
                </a:cubicBezTo>
                <a:cubicBezTo>
                  <a:pt x="5129" y="1469"/>
                  <a:pt x="5129" y="1486"/>
                  <a:pt x="5119" y="1497"/>
                </a:cubicBezTo>
                <a:lnTo>
                  <a:pt x="4875" y="1740"/>
                </a:lnTo>
                <a:cubicBezTo>
                  <a:pt x="4865" y="1747"/>
                  <a:pt x="4861" y="1747"/>
                  <a:pt x="4854" y="1747"/>
                </a:cubicBezTo>
                <a:close/>
                <a:moveTo>
                  <a:pt x="4372" y="1747"/>
                </a:moveTo>
                <a:cubicBezTo>
                  <a:pt x="4365" y="1747"/>
                  <a:pt x="4358" y="1743"/>
                  <a:pt x="4354" y="1740"/>
                </a:cubicBezTo>
                <a:cubicBezTo>
                  <a:pt x="4344" y="1729"/>
                  <a:pt x="4344" y="1712"/>
                  <a:pt x="4354" y="1701"/>
                </a:cubicBezTo>
                <a:lnTo>
                  <a:pt x="4597" y="1458"/>
                </a:lnTo>
                <a:cubicBezTo>
                  <a:pt x="4608" y="1448"/>
                  <a:pt x="4625" y="1448"/>
                  <a:pt x="4636" y="1458"/>
                </a:cubicBezTo>
                <a:cubicBezTo>
                  <a:pt x="4646" y="1469"/>
                  <a:pt x="4646" y="1486"/>
                  <a:pt x="4636" y="1497"/>
                </a:cubicBezTo>
                <a:lnTo>
                  <a:pt x="4393" y="1740"/>
                </a:lnTo>
                <a:cubicBezTo>
                  <a:pt x="4382" y="1747"/>
                  <a:pt x="4379" y="1747"/>
                  <a:pt x="4372" y="1747"/>
                </a:cubicBezTo>
                <a:close/>
                <a:moveTo>
                  <a:pt x="3889" y="1747"/>
                </a:moveTo>
                <a:cubicBezTo>
                  <a:pt x="3882" y="1747"/>
                  <a:pt x="3875" y="1743"/>
                  <a:pt x="3871" y="1740"/>
                </a:cubicBezTo>
                <a:cubicBezTo>
                  <a:pt x="3861" y="1729"/>
                  <a:pt x="3861" y="1712"/>
                  <a:pt x="3871" y="1701"/>
                </a:cubicBezTo>
                <a:lnTo>
                  <a:pt x="4115" y="1458"/>
                </a:lnTo>
                <a:cubicBezTo>
                  <a:pt x="4125" y="1448"/>
                  <a:pt x="4143" y="1448"/>
                  <a:pt x="4153" y="1458"/>
                </a:cubicBezTo>
                <a:cubicBezTo>
                  <a:pt x="4164" y="1469"/>
                  <a:pt x="4164" y="1486"/>
                  <a:pt x="4153" y="1497"/>
                </a:cubicBezTo>
                <a:lnTo>
                  <a:pt x="3910" y="1740"/>
                </a:lnTo>
                <a:cubicBezTo>
                  <a:pt x="3900" y="1747"/>
                  <a:pt x="3896" y="1747"/>
                  <a:pt x="3889" y="1747"/>
                </a:cubicBezTo>
                <a:close/>
                <a:moveTo>
                  <a:pt x="3406" y="1747"/>
                </a:moveTo>
                <a:cubicBezTo>
                  <a:pt x="3399" y="1747"/>
                  <a:pt x="3392" y="1743"/>
                  <a:pt x="3389" y="1740"/>
                </a:cubicBezTo>
                <a:cubicBezTo>
                  <a:pt x="3378" y="1729"/>
                  <a:pt x="3378" y="1712"/>
                  <a:pt x="3389" y="1701"/>
                </a:cubicBezTo>
                <a:lnTo>
                  <a:pt x="3632" y="1458"/>
                </a:lnTo>
                <a:cubicBezTo>
                  <a:pt x="3642" y="1448"/>
                  <a:pt x="3660" y="1448"/>
                  <a:pt x="3671" y="1458"/>
                </a:cubicBezTo>
                <a:cubicBezTo>
                  <a:pt x="3681" y="1469"/>
                  <a:pt x="3681" y="1486"/>
                  <a:pt x="3671" y="1497"/>
                </a:cubicBezTo>
                <a:lnTo>
                  <a:pt x="3428" y="1740"/>
                </a:lnTo>
                <a:cubicBezTo>
                  <a:pt x="3417" y="1747"/>
                  <a:pt x="3413" y="1747"/>
                  <a:pt x="3406" y="1747"/>
                </a:cubicBezTo>
                <a:close/>
                <a:moveTo>
                  <a:pt x="2924" y="1747"/>
                </a:moveTo>
                <a:cubicBezTo>
                  <a:pt x="2917" y="1747"/>
                  <a:pt x="2910" y="1743"/>
                  <a:pt x="2906" y="1740"/>
                </a:cubicBezTo>
                <a:cubicBezTo>
                  <a:pt x="2896" y="1729"/>
                  <a:pt x="2896" y="1712"/>
                  <a:pt x="2906" y="1701"/>
                </a:cubicBezTo>
                <a:lnTo>
                  <a:pt x="3149" y="1458"/>
                </a:lnTo>
                <a:cubicBezTo>
                  <a:pt x="3160" y="1448"/>
                  <a:pt x="3177" y="1448"/>
                  <a:pt x="3188" y="1458"/>
                </a:cubicBezTo>
                <a:cubicBezTo>
                  <a:pt x="3199" y="1469"/>
                  <a:pt x="3199" y="1486"/>
                  <a:pt x="3188" y="1497"/>
                </a:cubicBezTo>
                <a:lnTo>
                  <a:pt x="2945" y="1740"/>
                </a:lnTo>
                <a:cubicBezTo>
                  <a:pt x="2934" y="1747"/>
                  <a:pt x="2931" y="1747"/>
                  <a:pt x="2924" y="1747"/>
                </a:cubicBezTo>
                <a:close/>
                <a:moveTo>
                  <a:pt x="2441" y="1747"/>
                </a:moveTo>
                <a:cubicBezTo>
                  <a:pt x="2434" y="1747"/>
                  <a:pt x="2427" y="1743"/>
                  <a:pt x="2424" y="1740"/>
                </a:cubicBezTo>
                <a:cubicBezTo>
                  <a:pt x="2413" y="1729"/>
                  <a:pt x="2413" y="1712"/>
                  <a:pt x="2424" y="1701"/>
                </a:cubicBezTo>
                <a:lnTo>
                  <a:pt x="2667" y="1458"/>
                </a:lnTo>
                <a:cubicBezTo>
                  <a:pt x="2677" y="1448"/>
                  <a:pt x="2694" y="1448"/>
                  <a:pt x="2705" y="1458"/>
                </a:cubicBezTo>
                <a:cubicBezTo>
                  <a:pt x="2715" y="1469"/>
                  <a:pt x="2716" y="1486"/>
                  <a:pt x="2705" y="1497"/>
                </a:cubicBezTo>
                <a:lnTo>
                  <a:pt x="2462" y="1740"/>
                </a:lnTo>
                <a:cubicBezTo>
                  <a:pt x="2452" y="1747"/>
                  <a:pt x="2448" y="1747"/>
                  <a:pt x="2441" y="1747"/>
                </a:cubicBezTo>
                <a:close/>
                <a:moveTo>
                  <a:pt x="23193" y="1264"/>
                </a:moveTo>
                <a:cubicBezTo>
                  <a:pt x="23186" y="1264"/>
                  <a:pt x="23179" y="1261"/>
                  <a:pt x="23176" y="1257"/>
                </a:cubicBezTo>
                <a:cubicBezTo>
                  <a:pt x="23165" y="1247"/>
                  <a:pt x="23165" y="1229"/>
                  <a:pt x="23176" y="1219"/>
                </a:cubicBezTo>
                <a:lnTo>
                  <a:pt x="23419" y="976"/>
                </a:lnTo>
                <a:cubicBezTo>
                  <a:pt x="23430" y="965"/>
                  <a:pt x="23447" y="965"/>
                  <a:pt x="23458" y="976"/>
                </a:cubicBezTo>
                <a:cubicBezTo>
                  <a:pt x="23468" y="986"/>
                  <a:pt x="23468" y="1004"/>
                  <a:pt x="23458" y="1014"/>
                </a:cubicBezTo>
                <a:lnTo>
                  <a:pt x="23215" y="1257"/>
                </a:lnTo>
                <a:cubicBezTo>
                  <a:pt x="23208" y="1261"/>
                  <a:pt x="23201" y="1264"/>
                  <a:pt x="23193" y="1264"/>
                </a:cubicBezTo>
                <a:close/>
                <a:moveTo>
                  <a:pt x="22228" y="1264"/>
                </a:moveTo>
                <a:cubicBezTo>
                  <a:pt x="22221" y="1264"/>
                  <a:pt x="22214" y="1261"/>
                  <a:pt x="22211" y="1257"/>
                </a:cubicBezTo>
                <a:cubicBezTo>
                  <a:pt x="22200" y="1247"/>
                  <a:pt x="22200" y="1229"/>
                  <a:pt x="22211" y="1219"/>
                </a:cubicBezTo>
                <a:lnTo>
                  <a:pt x="22454" y="976"/>
                </a:lnTo>
                <a:cubicBezTo>
                  <a:pt x="22464" y="965"/>
                  <a:pt x="22482" y="965"/>
                  <a:pt x="22492" y="976"/>
                </a:cubicBezTo>
                <a:cubicBezTo>
                  <a:pt x="22503" y="986"/>
                  <a:pt x="22503" y="1004"/>
                  <a:pt x="22492" y="1014"/>
                </a:cubicBezTo>
                <a:lnTo>
                  <a:pt x="22249" y="1257"/>
                </a:lnTo>
                <a:cubicBezTo>
                  <a:pt x="22242" y="1261"/>
                  <a:pt x="22235" y="1264"/>
                  <a:pt x="22228" y="1264"/>
                </a:cubicBezTo>
                <a:close/>
                <a:moveTo>
                  <a:pt x="21263" y="1264"/>
                </a:moveTo>
                <a:cubicBezTo>
                  <a:pt x="21256" y="1264"/>
                  <a:pt x="21249" y="1261"/>
                  <a:pt x="21245" y="1257"/>
                </a:cubicBezTo>
                <a:cubicBezTo>
                  <a:pt x="21235" y="1247"/>
                  <a:pt x="21235" y="1229"/>
                  <a:pt x="21245" y="1219"/>
                </a:cubicBezTo>
                <a:lnTo>
                  <a:pt x="21488" y="976"/>
                </a:lnTo>
                <a:cubicBezTo>
                  <a:pt x="21499" y="965"/>
                  <a:pt x="21517" y="965"/>
                  <a:pt x="21527" y="976"/>
                </a:cubicBezTo>
                <a:cubicBezTo>
                  <a:pt x="21538" y="986"/>
                  <a:pt x="21538" y="1004"/>
                  <a:pt x="21527" y="1014"/>
                </a:cubicBezTo>
                <a:lnTo>
                  <a:pt x="21284" y="1257"/>
                </a:lnTo>
                <a:cubicBezTo>
                  <a:pt x="21277" y="1261"/>
                  <a:pt x="21270" y="1264"/>
                  <a:pt x="21263" y="1264"/>
                </a:cubicBezTo>
                <a:close/>
                <a:moveTo>
                  <a:pt x="17884" y="1264"/>
                </a:moveTo>
                <a:cubicBezTo>
                  <a:pt x="17877" y="1264"/>
                  <a:pt x="17870" y="1261"/>
                  <a:pt x="17867" y="1257"/>
                </a:cubicBezTo>
                <a:cubicBezTo>
                  <a:pt x="17856" y="1247"/>
                  <a:pt x="17856" y="1229"/>
                  <a:pt x="17867" y="1219"/>
                </a:cubicBezTo>
                <a:lnTo>
                  <a:pt x="18110" y="976"/>
                </a:lnTo>
                <a:cubicBezTo>
                  <a:pt x="18121" y="965"/>
                  <a:pt x="18138" y="965"/>
                  <a:pt x="18149" y="976"/>
                </a:cubicBezTo>
                <a:cubicBezTo>
                  <a:pt x="18159" y="986"/>
                  <a:pt x="18159" y="1004"/>
                  <a:pt x="18149" y="1014"/>
                </a:cubicBezTo>
                <a:lnTo>
                  <a:pt x="17906" y="1257"/>
                </a:lnTo>
                <a:cubicBezTo>
                  <a:pt x="17899" y="1261"/>
                  <a:pt x="17892" y="1264"/>
                  <a:pt x="17884" y="1264"/>
                </a:cubicBezTo>
                <a:close/>
                <a:moveTo>
                  <a:pt x="16919" y="1264"/>
                </a:moveTo>
                <a:cubicBezTo>
                  <a:pt x="16912" y="1264"/>
                  <a:pt x="16905" y="1261"/>
                  <a:pt x="16902" y="1257"/>
                </a:cubicBezTo>
                <a:cubicBezTo>
                  <a:pt x="16891" y="1247"/>
                  <a:pt x="16891" y="1229"/>
                  <a:pt x="16902" y="1219"/>
                </a:cubicBezTo>
                <a:lnTo>
                  <a:pt x="17145" y="976"/>
                </a:lnTo>
                <a:cubicBezTo>
                  <a:pt x="17155" y="965"/>
                  <a:pt x="17173" y="965"/>
                  <a:pt x="17183" y="976"/>
                </a:cubicBezTo>
                <a:cubicBezTo>
                  <a:pt x="17194" y="986"/>
                  <a:pt x="17194" y="1004"/>
                  <a:pt x="17183" y="1014"/>
                </a:cubicBezTo>
                <a:lnTo>
                  <a:pt x="16940" y="1257"/>
                </a:lnTo>
                <a:cubicBezTo>
                  <a:pt x="16933" y="1261"/>
                  <a:pt x="16926" y="1264"/>
                  <a:pt x="16919" y="1264"/>
                </a:cubicBezTo>
                <a:close/>
                <a:moveTo>
                  <a:pt x="15954" y="1264"/>
                </a:moveTo>
                <a:cubicBezTo>
                  <a:pt x="15947" y="1264"/>
                  <a:pt x="15940" y="1261"/>
                  <a:pt x="15936" y="1257"/>
                </a:cubicBezTo>
                <a:cubicBezTo>
                  <a:pt x="15926" y="1247"/>
                  <a:pt x="15926" y="1229"/>
                  <a:pt x="15936" y="1219"/>
                </a:cubicBezTo>
                <a:lnTo>
                  <a:pt x="16179" y="976"/>
                </a:lnTo>
                <a:cubicBezTo>
                  <a:pt x="16190" y="965"/>
                  <a:pt x="16208" y="966"/>
                  <a:pt x="16218" y="976"/>
                </a:cubicBezTo>
                <a:cubicBezTo>
                  <a:pt x="16229" y="987"/>
                  <a:pt x="16229" y="1004"/>
                  <a:pt x="16218" y="1014"/>
                </a:cubicBezTo>
                <a:lnTo>
                  <a:pt x="15975" y="1257"/>
                </a:lnTo>
                <a:cubicBezTo>
                  <a:pt x="15968" y="1261"/>
                  <a:pt x="15961" y="1264"/>
                  <a:pt x="15954" y="1264"/>
                </a:cubicBezTo>
                <a:close/>
                <a:moveTo>
                  <a:pt x="12575" y="1264"/>
                </a:moveTo>
                <a:cubicBezTo>
                  <a:pt x="12568" y="1264"/>
                  <a:pt x="12561" y="1261"/>
                  <a:pt x="12558" y="1257"/>
                </a:cubicBezTo>
                <a:cubicBezTo>
                  <a:pt x="12547" y="1247"/>
                  <a:pt x="12547" y="1229"/>
                  <a:pt x="12558" y="1219"/>
                </a:cubicBezTo>
                <a:lnTo>
                  <a:pt x="12801" y="976"/>
                </a:lnTo>
                <a:cubicBezTo>
                  <a:pt x="12812" y="965"/>
                  <a:pt x="12830" y="966"/>
                  <a:pt x="12840" y="976"/>
                </a:cubicBezTo>
                <a:cubicBezTo>
                  <a:pt x="12851" y="987"/>
                  <a:pt x="12850" y="1004"/>
                  <a:pt x="12840" y="1014"/>
                </a:cubicBezTo>
                <a:lnTo>
                  <a:pt x="12597" y="1257"/>
                </a:lnTo>
                <a:cubicBezTo>
                  <a:pt x="12590" y="1261"/>
                  <a:pt x="12583" y="1264"/>
                  <a:pt x="12575" y="1264"/>
                </a:cubicBezTo>
                <a:close/>
                <a:moveTo>
                  <a:pt x="11611" y="1264"/>
                </a:moveTo>
                <a:cubicBezTo>
                  <a:pt x="11604" y="1264"/>
                  <a:pt x="11597" y="1261"/>
                  <a:pt x="11594" y="1257"/>
                </a:cubicBezTo>
                <a:cubicBezTo>
                  <a:pt x="11583" y="1247"/>
                  <a:pt x="11583" y="1229"/>
                  <a:pt x="11594" y="1219"/>
                </a:cubicBezTo>
                <a:lnTo>
                  <a:pt x="11836" y="976"/>
                </a:lnTo>
                <a:cubicBezTo>
                  <a:pt x="11846" y="965"/>
                  <a:pt x="11864" y="966"/>
                  <a:pt x="11874" y="976"/>
                </a:cubicBezTo>
                <a:cubicBezTo>
                  <a:pt x="11885" y="987"/>
                  <a:pt x="11885" y="1004"/>
                  <a:pt x="11874" y="1014"/>
                </a:cubicBezTo>
                <a:lnTo>
                  <a:pt x="11632" y="1257"/>
                </a:lnTo>
                <a:cubicBezTo>
                  <a:pt x="11625" y="1261"/>
                  <a:pt x="11618" y="1264"/>
                  <a:pt x="11611" y="1264"/>
                </a:cubicBezTo>
                <a:close/>
                <a:moveTo>
                  <a:pt x="10646" y="1264"/>
                </a:moveTo>
                <a:cubicBezTo>
                  <a:pt x="10639" y="1264"/>
                  <a:pt x="10632" y="1261"/>
                  <a:pt x="10628" y="1257"/>
                </a:cubicBezTo>
                <a:cubicBezTo>
                  <a:pt x="10618" y="1247"/>
                  <a:pt x="10618" y="1229"/>
                  <a:pt x="10628" y="1219"/>
                </a:cubicBezTo>
                <a:lnTo>
                  <a:pt x="10871" y="976"/>
                </a:lnTo>
                <a:cubicBezTo>
                  <a:pt x="10882" y="965"/>
                  <a:pt x="10899" y="966"/>
                  <a:pt x="10910" y="976"/>
                </a:cubicBezTo>
                <a:cubicBezTo>
                  <a:pt x="10920" y="987"/>
                  <a:pt x="10921" y="1004"/>
                  <a:pt x="10910" y="1014"/>
                </a:cubicBezTo>
                <a:lnTo>
                  <a:pt x="10667" y="1257"/>
                </a:lnTo>
                <a:cubicBezTo>
                  <a:pt x="10660" y="1261"/>
                  <a:pt x="10653" y="1264"/>
                  <a:pt x="10646" y="1264"/>
                </a:cubicBezTo>
                <a:close/>
                <a:moveTo>
                  <a:pt x="7268" y="1264"/>
                </a:moveTo>
                <a:cubicBezTo>
                  <a:pt x="7260" y="1264"/>
                  <a:pt x="7253" y="1261"/>
                  <a:pt x="7250" y="1257"/>
                </a:cubicBezTo>
                <a:cubicBezTo>
                  <a:pt x="7239" y="1247"/>
                  <a:pt x="7239" y="1229"/>
                  <a:pt x="7250" y="1219"/>
                </a:cubicBezTo>
                <a:lnTo>
                  <a:pt x="7493" y="976"/>
                </a:lnTo>
                <a:cubicBezTo>
                  <a:pt x="7504" y="965"/>
                  <a:pt x="7521" y="965"/>
                  <a:pt x="7532" y="976"/>
                </a:cubicBezTo>
                <a:cubicBezTo>
                  <a:pt x="7542" y="986"/>
                  <a:pt x="7542" y="1004"/>
                  <a:pt x="7532" y="1014"/>
                </a:cubicBezTo>
                <a:lnTo>
                  <a:pt x="7289" y="1257"/>
                </a:lnTo>
                <a:cubicBezTo>
                  <a:pt x="7282" y="1261"/>
                  <a:pt x="7275" y="1264"/>
                  <a:pt x="7268" y="1264"/>
                </a:cubicBezTo>
                <a:close/>
                <a:moveTo>
                  <a:pt x="4854" y="1264"/>
                </a:moveTo>
                <a:cubicBezTo>
                  <a:pt x="4847" y="1264"/>
                  <a:pt x="4840" y="1261"/>
                  <a:pt x="4837" y="1257"/>
                </a:cubicBezTo>
                <a:cubicBezTo>
                  <a:pt x="4826" y="1247"/>
                  <a:pt x="4826" y="1229"/>
                  <a:pt x="4837" y="1219"/>
                </a:cubicBezTo>
                <a:lnTo>
                  <a:pt x="5080" y="976"/>
                </a:lnTo>
                <a:cubicBezTo>
                  <a:pt x="5090" y="965"/>
                  <a:pt x="5108" y="965"/>
                  <a:pt x="5119" y="976"/>
                </a:cubicBezTo>
                <a:cubicBezTo>
                  <a:pt x="5129" y="986"/>
                  <a:pt x="5129" y="1004"/>
                  <a:pt x="5119" y="1014"/>
                </a:cubicBezTo>
                <a:lnTo>
                  <a:pt x="4875" y="1257"/>
                </a:lnTo>
                <a:cubicBezTo>
                  <a:pt x="4865" y="1261"/>
                  <a:pt x="4861" y="1264"/>
                  <a:pt x="4854" y="1264"/>
                </a:cubicBezTo>
                <a:close/>
                <a:moveTo>
                  <a:pt x="4372" y="1264"/>
                </a:moveTo>
                <a:cubicBezTo>
                  <a:pt x="4365" y="1264"/>
                  <a:pt x="4358" y="1261"/>
                  <a:pt x="4354" y="1257"/>
                </a:cubicBezTo>
                <a:cubicBezTo>
                  <a:pt x="4344" y="1247"/>
                  <a:pt x="4344" y="1229"/>
                  <a:pt x="4354" y="1219"/>
                </a:cubicBezTo>
                <a:lnTo>
                  <a:pt x="4597" y="976"/>
                </a:lnTo>
                <a:cubicBezTo>
                  <a:pt x="4608" y="965"/>
                  <a:pt x="4625" y="965"/>
                  <a:pt x="4636" y="976"/>
                </a:cubicBezTo>
                <a:cubicBezTo>
                  <a:pt x="4646" y="986"/>
                  <a:pt x="4646" y="1004"/>
                  <a:pt x="4636" y="1014"/>
                </a:cubicBezTo>
                <a:lnTo>
                  <a:pt x="4393" y="1257"/>
                </a:lnTo>
                <a:cubicBezTo>
                  <a:pt x="4382" y="1261"/>
                  <a:pt x="4379" y="1264"/>
                  <a:pt x="4372" y="1264"/>
                </a:cubicBezTo>
                <a:close/>
                <a:moveTo>
                  <a:pt x="3889" y="1264"/>
                </a:moveTo>
                <a:cubicBezTo>
                  <a:pt x="3882" y="1264"/>
                  <a:pt x="3875" y="1261"/>
                  <a:pt x="3871" y="1257"/>
                </a:cubicBezTo>
                <a:cubicBezTo>
                  <a:pt x="3861" y="1247"/>
                  <a:pt x="3861" y="1229"/>
                  <a:pt x="3871" y="1219"/>
                </a:cubicBezTo>
                <a:lnTo>
                  <a:pt x="4115" y="976"/>
                </a:lnTo>
                <a:cubicBezTo>
                  <a:pt x="4125" y="965"/>
                  <a:pt x="4143" y="965"/>
                  <a:pt x="4153" y="976"/>
                </a:cubicBezTo>
                <a:cubicBezTo>
                  <a:pt x="4164" y="986"/>
                  <a:pt x="4164" y="1004"/>
                  <a:pt x="4153" y="1014"/>
                </a:cubicBezTo>
                <a:lnTo>
                  <a:pt x="3910" y="1257"/>
                </a:lnTo>
                <a:cubicBezTo>
                  <a:pt x="3900" y="1261"/>
                  <a:pt x="3896" y="1264"/>
                  <a:pt x="3889" y="1264"/>
                </a:cubicBezTo>
                <a:close/>
                <a:moveTo>
                  <a:pt x="3406" y="1264"/>
                </a:moveTo>
                <a:cubicBezTo>
                  <a:pt x="3399" y="1264"/>
                  <a:pt x="3392" y="1261"/>
                  <a:pt x="3389" y="1257"/>
                </a:cubicBezTo>
                <a:cubicBezTo>
                  <a:pt x="3378" y="1247"/>
                  <a:pt x="3378" y="1229"/>
                  <a:pt x="3389" y="1219"/>
                </a:cubicBezTo>
                <a:lnTo>
                  <a:pt x="3632" y="976"/>
                </a:lnTo>
                <a:cubicBezTo>
                  <a:pt x="3642" y="965"/>
                  <a:pt x="3660" y="965"/>
                  <a:pt x="3671" y="976"/>
                </a:cubicBezTo>
                <a:cubicBezTo>
                  <a:pt x="3681" y="986"/>
                  <a:pt x="3681" y="1004"/>
                  <a:pt x="3671" y="1014"/>
                </a:cubicBezTo>
                <a:lnTo>
                  <a:pt x="3428" y="1257"/>
                </a:lnTo>
                <a:cubicBezTo>
                  <a:pt x="3417" y="1261"/>
                  <a:pt x="3413" y="1264"/>
                  <a:pt x="3406" y="1264"/>
                </a:cubicBezTo>
                <a:close/>
                <a:moveTo>
                  <a:pt x="2924" y="1264"/>
                </a:moveTo>
                <a:cubicBezTo>
                  <a:pt x="2917" y="1264"/>
                  <a:pt x="2910" y="1261"/>
                  <a:pt x="2906" y="1257"/>
                </a:cubicBezTo>
                <a:cubicBezTo>
                  <a:pt x="2896" y="1247"/>
                  <a:pt x="2896" y="1229"/>
                  <a:pt x="2906" y="1219"/>
                </a:cubicBezTo>
                <a:lnTo>
                  <a:pt x="3149" y="976"/>
                </a:lnTo>
                <a:cubicBezTo>
                  <a:pt x="3160" y="965"/>
                  <a:pt x="3177" y="966"/>
                  <a:pt x="3188" y="976"/>
                </a:cubicBezTo>
                <a:cubicBezTo>
                  <a:pt x="3199" y="987"/>
                  <a:pt x="3199" y="1004"/>
                  <a:pt x="3188" y="1014"/>
                </a:cubicBezTo>
                <a:lnTo>
                  <a:pt x="2945" y="1257"/>
                </a:lnTo>
                <a:cubicBezTo>
                  <a:pt x="2934" y="1261"/>
                  <a:pt x="2931" y="1264"/>
                  <a:pt x="2924" y="1264"/>
                </a:cubicBezTo>
                <a:close/>
                <a:moveTo>
                  <a:pt x="2441" y="1264"/>
                </a:moveTo>
                <a:cubicBezTo>
                  <a:pt x="2434" y="1264"/>
                  <a:pt x="2427" y="1261"/>
                  <a:pt x="2424" y="1257"/>
                </a:cubicBezTo>
                <a:cubicBezTo>
                  <a:pt x="2413" y="1247"/>
                  <a:pt x="2413" y="1229"/>
                  <a:pt x="2424" y="1219"/>
                </a:cubicBezTo>
                <a:lnTo>
                  <a:pt x="2667" y="976"/>
                </a:lnTo>
                <a:cubicBezTo>
                  <a:pt x="2677" y="965"/>
                  <a:pt x="2694" y="966"/>
                  <a:pt x="2705" y="976"/>
                </a:cubicBezTo>
                <a:cubicBezTo>
                  <a:pt x="2715" y="987"/>
                  <a:pt x="2716" y="1004"/>
                  <a:pt x="2705" y="1014"/>
                </a:cubicBezTo>
                <a:lnTo>
                  <a:pt x="2462" y="1257"/>
                </a:lnTo>
                <a:cubicBezTo>
                  <a:pt x="2452" y="1261"/>
                  <a:pt x="2448" y="1264"/>
                  <a:pt x="2441" y="1264"/>
                </a:cubicBezTo>
                <a:close/>
                <a:moveTo>
                  <a:pt x="22711" y="1264"/>
                </a:moveTo>
                <a:cubicBezTo>
                  <a:pt x="22704" y="1264"/>
                  <a:pt x="22697" y="1261"/>
                  <a:pt x="22693" y="1257"/>
                </a:cubicBezTo>
                <a:cubicBezTo>
                  <a:pt x="22683" y="1247"/>
                  <a:pt x="22683" y="1229"/>
                  <a:pt x="22693" y="1219"/>
                </a:cubicBezTo>
                <a:lnTo>
                  <a:pt x="22936" y="976"/>
                </a:lnTo>
                <a:cubicBezTo>
                  <a:pt x="22947" y="965"/>
                  <a:pt x="22964" y="965"/>
                  <a:pt x="22975" y="976"/>
                </a:cubicBezTo>
                <a:cubicBezTo>
                  <a:pt x="22986" y="986"/>
                  <a:pt x="22986" y="1004"/>
                  <a:pt x="22975" y="1014"/>
                </a:cubicBezTo>
                <a:lnTo>
                  <a:pt x="22732" y="1257"/>
                </a:lnTo>
                <a:cubicBezTo>
                  <a:pt x="22725" y="1261"/>
                  <a:pt x="22718" y="1264"/>
                  <a:pt x="22711" y="1264"/>
                </a:cubicBezTo>
                <a:close/>
                <a:moveTo>
                  <a:pt x="21746" y="1264"/>
                </a:moveTo>
                <a:cubicBezTo>
                  <a:pt x="21739" y="1264"/>
                  <a:pt x="21731" y="1261"/>
                  <a:pt x="21728" y="1257"/>
                </a:cubicBezTo>
                <a:cubicBezTo>
                  <a:pt x="21717" y="1247"/>
                  <a:pt x="21717" y="1229"/>
                  <a:pt x="21728" y="1219"/>
                </a:cubicBezTo>
                <a:lnTo>
                  <a:pt x="21968" y="976"/>
                </a:lnTo>
                <a:cubicBezTo>
                  <a:pt x="21978" y="965"/>
                  <a:pt x="21996" y="965"/>
                  <a:pt x="22006" y="976"/>
                </a:cubicBezTo>
                <a:cubicBezTo>
                  <a:pt x="22017" y="986"/>
                  <a:pt x="22017" y="1004"/>
                  <a:pt x="22006" y="1014"/>
                </a:cubicBezTo>
                <a:lnTo>
                  <a:pt x="21763" y="1257"/>
                </a:lnTo>
                <a:cubicBezTo>
                  <a:pt x="21760" y="1261"/>
                  <a:pt x="21753" y="1264"/>
                  <a:pt x="21746" y="1264"/>
                </a:cubicBezTo>
                <a:close/>
                <a:moveTo>
                  <a:pt x="20780" y="1264"/>
                </a:moveTo>
                <a:cubicBezTo>
                  <a:pt x="20773" y="1264"/>
                  <a:pt x="20766" y="1261"/>
                  <a:pt x="20763" y="1257"/>
                </a:cubicBezTo>
                <a:cubicBezTo>
                  <a:pt x="20752" y="1247"/>
                  <a:pt x="20752" y="1229"/>
                  <a:pt x="20763" y="1219"/>
                </a:cubicBezTo>
                <a:lnTo>
                  <a:pt x="21006" y="976"/>
                </a:lnTo>
                <a:cubicBezTo>
                  <a:pt x="21016" y="965"/>
                  <a:pt x="21034" y="965"/>
                  <a:pt x="21045" y="976"/>
                </a:cubicBezTo>
                <a:cubicBezTo>
                  <a:pt x="21055" y="986"/>
                  <a:pt x="21055" y="1004"/>
                  <a:pt x="21045" y="1014"/>
                </a:cubicBezTo>
                <a:lnTo>
                  <a:pt x="20805" y="1257"/>
                </a:lnTo>
                <a:cubicBezTo>
                  <a:pt x="20794" y="1261"/>
                  <a:pt x="20787" y="1264"/>
                  <a:pt x="20780" y="1264"/>
                </a:cubicBezTo>
                <a:close/>
                <a:moveTo>
                  <a:pt x="20298" y="1264"/>
                </a:moveTo>
                <a:cubicBezTo>
                  <a:pt x="20291" y="1264"/>
                  <a:pt x="20284" y="1261"/>
                  <a:pt x="20280" y="1257"/>
                </a:cubicBezTo>
                <a:cubicBezTo>
                  <a:pt x="20269" y="1247"/>
                  <a:pt x="20269" y="1229"/>
                  <a:pt x="20280" y="1219"/>
                </a:cubicBezTo>
                <a:lnTo>
                  <a:pt x="20523" y="976"/>
                </a:lnTo>
                <a:cubicBezTo>
                  <a:pt x="20534" y="965"/>
                  <a:pt x="20551" y="965"/>
                  <a:pt x="20562" y="976"/>
                </a:cubicBezTo>
                <a:cubicBezTo>
                  <a:pt x="20572" y="986"/>
                  <a:pt x="20572" y="1004"/>
                  <a:pt x="20562" y="1014"/>
                </a:cubicBezTo>
                <a:lnTo>
                  <a:pt x="20319" y="1257"/>
                </a:lnTo>
                <a:cubicBezTo>
                  <a:pt x="20312" y="1261"/>
                  <a:pt x="20305" y="1264"/>
                  <a:pt x="20298" y="1264"/>
                </a:cubicBezTo>
                <a:close/>
                <a:moveTo>
                  <a:pt x="19815" y="1264"/>
                </a:moveTo>
                <a:cubicBezTo>
                  <a:pt x="19808" y="1264"/>
                  <a:pt x="19801" y="1261"/>
                  <a:pt x="19797" y="1257"/>
                </a:cubicBezTo>
                <a:cubicBezTo>
                  <a:pt x="19787" y="1247"/>
                  <a:pt x="19787" y="1229"/>
                  <a:pt x="19797" y="1219"/>
                </a:cubicBezTo>
                <a:lnTo>
                  <a:pt x="20037" y="976"/>
                </a:lnTo>
                <a:cubicBezTo>
                  <a:pt x="20048" y="965"/>
                  <a:pt x="20065" y="965"/>
                  <a:pt x="20076" y="976"/>
                </a:cubicBezTo>
                <a:cubicBezTo>
                  <a:pt x="20086" y="986"/>
                  <a:pt x="20086" y="1004"/>
                  <a:pt x="20076" y="1014"/>
                </a:cubicBezTo>
                <a:lnTo>
                  <a:pt x="19833" y="1257"/>
                </a:lnTo>
                <a:cubicBezTo>
                  <a:pt x="19829" y="1261"/>
                  <a:pt x="19822" y="1264"/>
                  <a:pt x="19815" y="1264"/>
                </a:cubicBezTo>
                <a:close/>
                <a:moveTo>
                  <a:pt x="19332" y="1264"/>
                </a:moveTo>
                <a:cubicBezTo>
                  <a:pt x="19325" y="1264"/>
                  <a:pt x="19318" y="1261"/>
                  <a:pt x="19315" y="1257"/>
                </a:cubicBezTo>
                <a:cubicBezTo>
                  <a:pt x="19304" y="1247"/>
                  <a:pt x="19304" y="1229"/>
                  <a:pt x="19315" y="1219"/>
                </a:cubicBezTo>
                <a:lnTo>
                  <a:pt x="19558" y="976"/>
                </a:lnTo>
                <a:cubicBezTo>
                  <a:pt x="19568" y="965"/>
                  <a:pt x="19586" y="965"/>
                  <a:pt x="19597" y="976"/>
                </a:cubicBezTo>
                <a:cubicBezTo>
                  <a:pt x="19607" y="986"/>
                  <a:pt x="19607" y="1004"/>
                  <a:pt x="19597" y="1014"/>
                </a:cubicBezTo>
                <a:lnTo>
                  <a:pt x="19354" y="1257"/>
                </a:lnTo>
                <a:cubicBezTo>
                  <a:pt x="19346" y="1261"/>
                  <a:pt x="19339" y="1264"/>
                  <a:pt x="19332" y="1264"/>
                </a:cubicBezTo>
                <a:close/>
                <a:moveTo>
                  <a:pt x="18850" y="1264"/>
                </a:moveTo>
                <a:cubicBezTo>
                  <a:pt x="18843" y="1264"/>
                  <a:pt x="18836" y="1261"/>
                  <a:pt x="18832" y="1257"/>
                </a:cubicBezTo>
                <a:cubicBezTo>
                  <a:pt x="18822" y="1247"/>
                  <a:pt x="18822" y="1229"/>
                  <a:pt x="18832" y="1219"/>
                </a:cubicBezTo>
                <a:lnTo>
                  <a:pt x="19075" y="976"/>
                </a:lnTo>
                <a:cubicBezTo>
                  <a:pt x="19086" y="965"/>
                  <a:pt x="19103" y="965"/>
                  <a:pt x="19114" y="976"/>
                </a:cubicBezTo>
                <a:cubicBezTo>
                  <a:pt x="19125" y="986"/>
                  <a:pt x="19125" y="1004"/>
                  <a:pt x="19114" y="1014"/>
                </a:cubicBezTo>
                <a:lnTo>
                  <a:pt x="18874" y="1257"/>
                </a:lnTo>
                <a:cubicBezTo>
                  <a:pt x="18864" y="1261"/>
                  <a:pt x="18857" y="1264"/>
                  <a:pt x="18850" y="1264"/>
                </a:cubicBezTo>
                <a:close/>
                <a:moveTo>
                  <a:pt x="18367" y="1264"/>
                </a:moveTo>
                <a:cubicBezTo>
                  <a:pt x="18360" y="1264"/>
                  <a:pt x="18353" y="1261"/>
                  <a:pt x="18350" y="1257"/>
                </a:cubicBezTo>
                <a:cubicBezTo>
                  <a:pt x="18339" y="1247"/>
                  <a:pt x="18339" y="1229"/>
                  <a:pt x="18350" y="1219"/>
                </a:cubicBezTo>
                <a:lnTo>
                  <a:pt x="18593" y="976"/>
                </a:lnTo>
                <a:cubicBezTo>
                  <a:pt x="18603" y="965"/>
                  <a:pt x="18621" y="965"/>
                  <a:pt x="18631" y="976"/>
                </a:cubicBezTo>
                <a:cubicBezTo>
                  <a:pt x="18642" y="986"/>
                  <a:pt x="18642" y="1004"/>
                  <a:pt x="18631" y="1014"/>
                </a:cubicBezTo>
                <a:lnTo>
                  <a:pt x="18388" y="1257"/>
                </a:lnTo>
                <a:cubicBezTo>
                  <a:pt x="18381" y="1261"/>
                  <a:pt x="18374" y="1264"/>
                  <a:pt x="18367" y="1264"/>
                </a:cubicBezTo>
                <a:close/>
                <a:moveTo>
                  <a:pt x="17402" y="1264"/>
                </a:moveTo>
                <a:cubicBezTo>
                  <a:pt x="17395" y="1264"/>
                  <a:pt x="17388" y="1261"/>
                  <a:pt x="17384" y="1257"/>
                </a:cubicBezTo>
                <a:cubicBezTo>
                  <a:pt x="17374" y="1247"/>
                  <a:pt x="17374" y="1229"/>
                  <a:pt x="17384" y="1219"/>
                </a:cubicBezTo>
                <a:lnTo>
                  <a:pt x="17627" y="976"/>
                </a:lnTo>
                <a:cubicBezTo>
                  <a:pt x="17638" y="965"/>
                  <a:pt x="17655" y="965"/>
                  <a:pt x="17666" y="976"/>
                </a:cubicBezTo>
                <a:cubicBezTo>
                  <a:pt x="17677" y="986"/>
                  <a:pt x="17677" y="1004"/>
                  <a:pt x="17666" y="1014"/>
                </a:cubicBezTo>
                <a:lnTo>
                  <a:pt x="17423" y="1257"/>
                </a:lnTo>
                <a:cubicBezTo>
                  <a:pt x="17416" y="1261"/>
                  <a:pt x="17409" y="1264"/>
                  <a:pt x="17402" y="1264"/>
                </a:cubicBezTo>
                <a:close/>
                <a:moveTo>
                  <a:pt x="16437" y="1264"/>
                </a:moveTo>
                <a:cubicBezTo>
                  <a:pt x="16430" y="1264"/>
                  <a:pt x="16422" y="1261"/>
                  <a:pt x="16419" y="1257"/>
                </a:cubicBezTo>
                <a:cubicBezTo>
                  <a:pt x="16408" y="1247"/>
                  <a:pt x="16408" y="1229"/>
                  <a:pt x="16419" y="1219"/>
                </a:cubicBezTo>
                <a:lnTo>
                  <a:pt x="16662" y="976"/>
                </a:lnTo>
                <a:cubicBezTo>
                  <a:pt x="16673" y="965"/>
                  <a:pt x="16691" y="966"/>
                  <a:pt x="16701" y="976"/>
                </a:cubicBezTo>
                <a:cubicBezTo>
                  <a:pt x="16712" y="987"/>
                  <a:pt x="16711" y="1004"/>
                  <a:pt x="16701" y="1014"/>
                </a:cubicBezTo>
                <a:lnTo>
                  <a:pt x="16458" y="1257"/>
                </a:lnTo>
                <a:cubicBezTo>
                  <a:pt x="16451" y="1261"/>
                  <a:pt x="16444" y="1264"/>
                  <a:pt x="16437" y="1264"/>
                </a:cubicBezTo>
                <a:close/>
                <a:moveTo>
                  <a:pt x="15471" y="1264"/>
                </a:moveTo>
                <a:cubicBezTo>
                  <a:pt x="15464" y="1264"/>
                  <a:pt x="15457" y="1261"/>
                  <a:pt x="15454" y="1257"/>
                </a:cubicBezTo>
                <a:cubicBezTo>
                  <a:pt x="15443" y="1247"/>
                  <a:pt x="15443" y="1229"/>
                  <a:pt x="15454" y="1219"/>
                </a:cubicBezTo>
                <a:lnTo>
                  <a:pt x="15693" y="976"/>
                </a:lnTo>
                <a:cubicBezTo>
                  <a:pt x="15704" y="965"/>
                  <a:pt x="15721" y="966"/>
                  <a:pt x="15732" y="976"/>
                </a:cubicBezTo>
                <a:cubicBezTo>
                  <a:pt x="15743" y="987"/>
                  <a:pt x="15743" y="1004"/>
                  <a:pt x="15732" y="1014"/>
                </a:cubicBezTo>
                <a:lnTo>
                  <a:pt x="15489" y="1257"/>
                </a:lnTo>
                <a:cubicBezTo>
                  <a:pt x="15485" y="1261"/>
                  <a:pt x="15478" y="1264"/>
                  <a:pt x="15471" y="1264"/>
                </a:cubicBezTo>
                <a:close/>
                <a:moveTo>
                  <a:pt x="14989" y="1264"/>
                </a:moveTo>
                <a:cubicBezTo>
                  <a:pt x="14982" y="1264"/>
                  <a:pt x="14975" y="1261"/>
                  <a:pt x="14971" y="1257"/>
                </a:cubicBezTo>
                <a:cubicBezTo>
                  <a:pt x="14960" y="1247"/>
                  <a:pt x="14960" y="1229"/>
                  <a:pt x="14971" y="1219"/>
                </a:cubicBezTo>
                <a:lnTo>
                  <a:pt x="15214" y="976"/>
                </a:lnTo>
                <a:cubicBezTo>
                  <a:pt x="15225" y="965"/>
                  <a:pt x="15243" y="966"/>
                  <a:pt x="15253" y="976"/>
                </a:cubicBezTo>
                <a:cubicBezTo>
                  <a:pt x="15264" y="987"/>
                  <a:pt x="15263" y="1004"/>
                  <a:pt x="15253" y="1014"/>
                </a:cubicBezTo>
                <a:lnTo>
                  <a:pt x="15010" y="1257"/>
                </a:lnTo>
                <a:cubicBezTo>
                  <a:pt x="15003" y="1261"/>
                  <a:pt x="14996" y="1264"/>
                  <a:pt x="14989" y="1264"/>
                </a:cubicBezTo>
                <a:close/>
                <a:moveTo>
                  <a:pt x="14506" y="1264"/>
                </a:moveTo>
                <a:cubicBezTo>
                  <a:pt x="14499" y="1264"/>
                  <a:pt x="14492" y="1261"/>
                  <a:pt x="14488" y="1257"/>
                </a:cubicBezTo>
                <a:cubicBezTo>
                  <a:pt x="14478" y="1247"/>
                  <a:pt x="14478" y="1229"/>
                  <a:pt x="14488" y="1219"/>
                </a:cubicBezTo>
                <a:lnTo>
                  <a:pt x="14731" y="976"/>
                </a:lnTo>
                <a:cubicBezTo>
                  <a:pt x="14742" y="965"/>
                  <a:pt x="14760" y="966"/>
                  <a:pt x="14770" y="976"/>
                </a:cubicBezTo>
                <a:cubicBezTo>
                  <a:pt x="14781" y="987"/>
                  <a:pt x="14781" y="1004"/>
                  <a:pt x="14770" y="1014"/>
                </a:cubicBezTo>
                <a:lnTo>
                  <a:pt x="14531" y="1257"/>
                </a:lnTo>
                <a:cubicBezTo>
                  <a:pt x="14520" y="1261"/>
                  <a:pt x="14513" y="1264"/>
                  <a:pt x="14506" y="1264"/>
                </a:cubicBezTo>
                <a:close/>
                <a:moveTo>
                  <a:pt x="14023" y="1264"/>
                </a:moveTo>
                <a:cubicBezTo>
                  <a:pt x="14016" y="1264"/>
                  <a:pt x="14009" y="1261"/>
                  <a:pt x="14006" y="1257"/>
                </a:cubicBezTo>
                <a:cubicBezTo>
                  <a:pt x="13995" y="1247"/>
                  <a:pt x="13995" y="1229"/>
                  <a:pt x="14006" y="1219"/>
                </a:cubicBezTo>
                <a:lnTo>
                  <a:pt x="14249" y="976"/>
                </a:lnTo>
                <a:cubicBezTo>
                  <a:pt x="14259" y="965"/>
                  <a:pt x="14278" y="966"/>
                  <a:pt x="14288" y="976"/>
                </a:cubicBezTo>
                <a:cubicBezTo>
                  <a:pt x="14299" y="987"/>
                  <a:pt x="14298" y="1004"/>
                  <a:pt x="14288" y="1014"/>
                </a:cubicBezTo>
                <a:lnTo>
                  <a:pt x="14045" y="1257"/>
                </a:lnTo>
                <a:cubicBezTo>
                  <a:pt x="14037" y="1261"/>
                  <a:pt x="14030" y="1264"/>
                  <a:pt x="14023" y="1264"/>
                </a:cubicBezTo>
                <a:close/>
                <a:moveTo>
                  <a:pt x="13541" y="1264"/>
                </a:moveTo>
                <a:cubicBezTo>
                  <a:pt x="13534" y="1264"/>
                  <a:pt x="13527" y="1261"/>
                  <a:pt x="13523" y="1257"/>
                </a:cubicBezTo>
                <a:cubicBezTo>
                  <a:pt x="13513" y="1247"/>
                  <a:pt x="13513" y="1229"/>
                  <a:pt x="13523" y="1219"/>
                </a:cubicBezTo>
                <a:lnTo>
                  <a:pt x="13763" y="976"/>
                </a:lnTo>
                <a:cubicBezTo>
                  <a:pt x="13773" y="965"/>
                  <a:pt x="13791" y="966"/>
                  <a:pt x="13801" y="976"/>
                </a:cubicBezTo>
                <a:cubicBezTo>
                  <a:pt x="13812" y="987"/>
                  <a:pt x="13812" y="1004"/>
                  <a:pt x="13801" y="1014"/>
                </a:cubicBezTo>
                <a:lnTo>
                  <a:pt x="13558" y="1257"/>
                </a:lnTo>
                <a:cubicBezTo>
                  <a:pt x="13555" y="1261"/>
                  <a:pt x="13548" y="1264"/>
                  <a:pt x="13541" y="1264"/>
                </a:cubicBezTo>
                <a:close/>
                <a:moveTo>
                  <a:pt x="13058" y="1264"/>
                </a:moveTo>
                <a:cubicBezTo>
                  <a:pt x="13051" y="1264"/>
                  <a:pt x="13044" y="1261"/>
                  <a:pt x="13041" y="1257"/>
                </a:cubicBezTo>
                <a:cubicBezTo>
                  <a:pt x="13030" y="1247"/>
                  <a:pt x="13030" y="1229"/>
                  <a:pt x="13041" y="1219"/>
                </a:cubicBezTo>
                <a:lnTo>
                  <a:pt x="13284" y="976"/>
                </a:lnTo>
                <a:cubicBezTo>
                  <a:pt x="13294" y="965"/>
                  <a:pt x="13312" y="966"/>
                  <a:pt x="13322" y="976"/>
                </a:cubicBezTo>
                <a:cubicBezTo>
                  <a:pt x="13333" y="987"/>
                  <a:pt x="13333" y="1004"/>
                  <a:pt x="13322" y="1014"/>
                </a:cubicBezTo>
                <a:lnTo>
                  <a:pt x="13079" y="1257"/>
                </a:lnTo>
                <a:cubicBezTo>
                  <a:pt x="13072" y="1261"/>
                  <a:pt x="13065" y="1264"/>
                  <a:pt x="13058" y="1264"/>
                </a:cubicBezTo>
                <a:close/>
                <a:moveTo>
                  <a:pt x="12093" y="1264"/>
                </a:moveTo>
                <a:cubicBezTo>
                  <a:pt x="12086" y="1264"/>
                  <a:pt x="12079" y="1261"/>
                  <a:pt x="12075" y="1257"/>
                </a:cubicBezTo>
                <a:cubicBezTo>
                  <a:pt x="12065" y="1247"/>
                  <a:pt x="12065" y="1229"/>
                  <a:pt x="12075" y="1219"/>
                </a:cubicBezTo>
                <a:lnTo>
                  <a:pt x="12318" y="976"/>
                </a:lnTo>
                <a:cubicBezTo>
                  <a:pt x="12329" y="965"/>
                  <a:pt x="12347" y="966"/>
                  <a:pt x="12357" y="976"/>
                </a:cubicBezTo>
                <a:cubicBezTo>
                  <a:pt x="12368" y="987"/>
                  <a:pt x="12368" y="1004"/>
                  <a:pt x="12357" y="1014"/>
                </a:cubicBezTo>
                <a:lnTo>
                  <a:pt x="12114" y="1257"/>
                </a:lnTo>
                <a:cubicBezTo>
                  <a:pt x="12107" y="1261"/>
                  <a:pt x="12100" y="1264"/>
                  <a:pt x="12093" y="1264"/>
                </a:cubicBezTo>
                <a:close/>
                <a:moveTo>
                  <a:pt x="11129" y="1264"/>
                </a:moveTo>
                <a:cubicBezTo>
                  <a:pt x="11122" y="1264"/>
                  <a:pt x="11114" y="1261"/>
                  <a:pt x="11111" y="1257"/>
                </a:cubicBezTo>
                <a:cubicBezTo>
                  <a:pt x="11100" y="1247"/>
                  <a:pt x="11100" y="1229"/>
                  <a:pt x="11111" y="1219"/>
                </a:cubicBezTo>
                <a:lnTo>
                  <a:pt x="11354" y="976"/>
                </a:lnTo>
                <a:cubicBezTo>
                  <a:pt x="11365" y="965"/>
                  <a:pt x="11382" y="966"/>
                  <a:pt x="11393" y="976"/>
                </a:cubicBezTo>
                <a:cubicBezTo>
                  <a:pt x="11403" y="987"/>
                  <a:pt x="11403" y="1004"/>
                  <a:pt x="11393" y="1014"/>
                </a:cubicBezTo>
                <a:lnTo>
                  <a:pt x="11150" y="1257"/>
                </a:lnTo>
                <a:cubicBezTo>
                  <a:pt x="11143" y="1261"/>
                  <a:pt x="11136" y="1264"/>
                  <a:pt x="11129" y="1264"/>
                </a:cubicBezTo>
                <a:close/>
                <a:moveTo>
                  <a:pt x="10163" y="1264"/>
                </a:moveTo>
                <a:cubicBezTo>
                  <a:pt x="10156" y="1264"/>
                  <a:pt x="10149" y="1261"/>
                  <a:pt x="10146" y="1257"/>
                </a:cubicBezTo>
                <a:cubicBezTo>
                  <a:pt x="10135" y="1247"/>
                  <a:pt x="10135" y="1229"/>
                  <a:pt x="10146" y="1219"/>
                </a:cubicBezTo>
                <a:lnTo>
                  <a:pt x="10389" y="976"/>
                </a:lnTo>
                <a:cubicBezTo>
                  <a:pt x="10399" y="965"/>
                  <a:pt x="10417" y="966"/>
                  <a:pt x="10428" y="976"/>
                </a:cubicBezTo>
                <a:cubicBezTo>
                  <a:pt x="10438" y="987"/>
                  <a:pt x="10438" y="1004"/>
                  <a:pt x="10428" y="1014"/>
                </a:cubicBezTo>
                <a:lnTo>
                  <a:pt x="10184" y="1257"/>
                </a:lnTo>
                <a:cubicBezTo>
                  <a:pt x="10177" y="1261"/>
                  <a:pt x="10170" y="1264"/>
                  <a:pt x="10163" y="1264"/>
                </a:cubicBezTo>
                <a:close/>
                <a:moveTo>
                  <a:pt x="9681" y="1264"/>
                </a:moveTo>
                <a:cubicBezTo>
                  <a:pt x="9674" y="1264"/>
                  <a:pt x="9667" y="1261"/>
                  <a:pt x="9663" y="1257"/>
                </a:cubicBezTo>
                <a:cubicBezTo>
                  <a:pt x="9652" y="1247"/>
                  <a:pt x="9652" y="1229"/>
                  <a:pt x="9663" y="1219"/>
                </a:cubicBezTo>
                <a:lnTo>
                  <a:pt x="9906" y="976"/>
                </a:lnTo>
                <a:cubicBezTo>
                  <a:pt x="9917" y="965"/>
                  <a:pt x="9934" y="966"/>
                  <a:pt x="9945" y="976"/>
                </a:cubicBezTo>
                <a:cubicBezTo>
                  <a:pt x="9955" y="987"/>
                  <a:pt x="9955" y="1004"/>
                  <a:pt x="9945" y="1014"/>
                </a:cubicBezTo>
                <a:lnTo>
                  <a:pt x="9702" y="1257"/>
                </a:lnTo>
                <a:cubicBezTo>
                  <a:pt x="9695" y="1261"/>
                  <a:pt x="9688" y="1264"/>
                  <a:pt x="9681" y="1264"/>
                </a:cubicBezTo>
                <a:close/>
                <a:moveTo>
                  <a:pt x="9198" y="1264"/>
                </a:moveTo>
                <a:cubicBezTo>
                  <a:pt x="9191" y="1264"/>
                  <a:pt x="9184" y="1261"/>
                  <a:pt x="9180" y="1257"/>
                </a:cubicBezTo>
                <a:cubicBezTo>
                  <a:pt x="9170" y="1247"/>
                  <a:pt x="9170" y="1229"/>
                  <a:pt x="9180" y="1219"/>
                </a:cubicBezTo>
                <a:lnTo>
                  <a:pt x="9420" y="976"/>
                </a:lnTo>
                <a:cubicBezTo>
                  <a:pt x="9431" y="965"/>
                  <a:pt x="9448" y="966"/>
                  <a:pt x="9459" y="976"/>
                </a:cubicBezTo>
                <a:cubicBezTo>
                  <a:pt x="9469" y="987"/>
                  <a:pt x="9469" y="1004"/>
                  <a:pt x="9459" y="1014"/>
                </a:cubicBezTo>
                <a:lnTo>
                  <a:pt x="9216" y="1257"/>
                </a:lnTo>
                <a:cubicBezTo>
                  <a:pt x="9212" y="1261"/>
                  <a:pt x="9205" y="1264"/>
                  <a:pt x="9198" y="1264"/>
                </a:cubicBezTo>
                <a:close/>
                <a:moveTo>
                  <a:pt x="8715" y="1264"/>
                </a:moveTo>
                <a:cubicBezTo>
                  <a:pt x="8708" y="1264"/>
                  <a:pt x="8701" y="1261"/>
                  <a:pt x="8698" y="1257"/>
                </a:cubicBezTo>
                <a:cubicBezTo>
                  <a:pt x="8687" y="1247"/>
                  <a:pt x="8687" y="1229"/>
                  <a:pt x="8698" y="1219"/>
                </a:cubicBezTo>
                <a:lnTo>
                  <a:pt x="8941" y="976"/>
                </a:lnTo>
                <a:cubicBezTo>
                  <a:pt x="8951" y="965"/>
                  <a:pt x="8969" y="966"/>
                  <a:pt x="8980" y="976"/>
                </a:cubicBezTo>
                <a:cubicBezTo>
                  <a:pt x="8990" y="987"/>
                  <a:pt x="8990" y="1004"/>
                  <a:pt x="8980" y="1014"/>
                </a:cubicBezTo>
                <a:lnTo>
                  <a:pt x="8737" y="1257"/>
                </a:lnTo>
                <a:cubicBezTo>
                  <a:pt x="8730" y="1261"/>
                  <a:pt x="8722" y="1264"/>
                  <a:pt x="8715" y="1264"/>
                </a:cubicBezTo>
                <a:close/>
                <a:moveTo>
                  <a:pt x="8233" y="1264"/>
                </a:moveTo>
                <a:cubicBezTo>
                  <a:pt x="8226" y="1264"/>
                  <a:pt x="8219" y="1261"/>
                  <a:pt x="8215" y="1257"/>
                </a:cubicBezTo>
                <a:cubicBezTo>
                  <a:pt x="8205" y="1247"/>
                  <a:pt x="8205" y="1229"/>
                  <a:pt x="8215" y="1219"/>
                </a:cubicBezTo>
                <a:lnTo>
                  <a:pt x="8458" y="976"/>
                </a:lnTo>
                <a:cubicBezTo>
                  <a:pt x="8469" y="965"/>
                  <a:pt x="8486" y="966"/>
                  <a:pt x="8497" y="976"/>
                </a:cubicBezTo>
                <a:cubicBezTo>
                  <a:pt x="8508" y="987"/>
                  <a:pt x="8508" y="1004"/>
                  <a:pt x="8497" y="1014"/>
                </a:cubicBezTo>
                <a:lnTo>
                  <a:pt x="8257" y="1257"/>
                </a:lnTo>
                <a:cubicBezTo>
                  <a:pt x="8247" y="1261"/>
                  <a:pt x="8240" y="1264"/>
                  <a:pt x="8233" y="1264"/>
                </a:cubicBezTo>
                <a:close/>
                <a:moveTo>
                  <a:pt x="7750" y="1264"/>
                </a:moveTo>
                <a:cubicBezTo>
                  <a:pt x="7743" y="1264"/>
                  <a:pt x="7736" y="1261"/>
                  <a:pt x="7733" y="1257"/>
                </a:cubicBezTo>
                <a:cubicBezTo>
                  <a:pt x="7722" y="1247"/>
                  <a:pt x="7722" y="1229"/>
                  <a:pt x="7733" y="1219"/>
                </a:cubicBezTo>
                <a:lnTo>
                  <a:pt x="7976" y="976"/>
                </a:lnTo>
                <a:cubicBezTo>
                  <a:pt x="7986" y="965"/>
                  <a:pt x="8004" y="965"/>
                  <a:pt x="8014" y="976"/>
                </a:cubicBezTo>
                <a:cubicBezTo>
                  <a:pt x="8025" y="986"/>
                  <a:pt x="8025" y="1004"/>
                  <a:pt x="8014" y="1014"/>
                </a:cubicBezTo>
                <a:lnTo>
                  <a:pt x="7771" y="1257"/>
                </a:lnTo>
                <a:cubicBezTo>
                  <a:pt x="7764" y="1261"/>
                  <a:pt x="7757" y="1264"/>
                  <a:pt x="7750" y="1264"/>
                </a:cubicBezTo>
                <a:close/>
                <a:moveTo>
                  <a:pt x="6785" y="1264"/>
                </a:moveTo>
                <a:cubicBezTo>
                  <a:pt x="6778" y="1264"/>
                  <a:pt x="6771" y="1261"/>
                  <a:pt x="6767" y="1257"/>
                </a:cubicBezTo>
                <a:cubicBezTo>
                  <a:pt x="6757" y="1247"/>
                  <a:pt x="6757" y="1229"/>
                  <a:pt x="6767" y="1219"/>
                </a:cubicBezTo>
                <a:lnTo>
                  <a:pt x="7010" y="976"/>
                </a:lnTo>
                <a:cubicBezTo>
                  <a:pt x="7021" y="965"/>
                  <a:pt x="7039" y="965"/>
                  <a:pt x="7049" y="976"/>
                </a:cubicBezTo>
                <a:cubicBezTo>
                  <a:pt x="7060" y="986"/>
                  <a:pt x="7060" y="1004"/>
                  <a:pt x="7049" y="1014"/>
                </a:cubicBezTo>
                <a:lnTo>
                  <a:pt x="6806" y="1257"/>
                </a:lnTo>
                <a:cubicBezTo>
                  <a:pt x="6799" y="1261"/>
                  <a:pt x="6792" y="1264"/>
                  <a:pt x="6785" y="1264"/>
                </a:cubicBezTo>
                <a:close/>
                <a:moveTo>
                  <a:pt x="6302" y="1264"/>
                </a:moveTo>
                <a:cubicBezTo>
                  <a:pt x="6295" y="1264"/>
                  <a:pt x="6288" y="1261"/>
                  <a:pt x="6285" y="1257"/>
                </a:cubicBezTo>
                <a:cubicBezTo>
                  <a:pt x="6274" y="1247"/>
                  <a:pt x="6274" y="1229"/>
                  <a:pt x="6285" y="1219"/>
                </a:cubicBezTo>
                <a:lnTo>
                  <a:pt x="6528" y="976"/>
                </a:lnTo>
                <a:cubicBezTo>
                  <a:pt x="6538" y="965"/>
                  <a:pt x="6556" y="965"/>
                  <a:pt x="6566" y="976"/>
                </a:cubicBezTo>
                <a:cubicBezTo>
                  <a:pt x="6577" y="986"/>
                  <a:pt x="6577" y="1004"/>
                  <a:pt x="6566" y="1014"/>
                </a:cubicBezTo>
                <a:lnTo>
                  <a:pt x="6323" y="1257"/>
                </a:lnTo>
                <a:cubicBezTo>
                  <a:pt x="6316" y="1261"/>
                  <a:pt x="6309" y="1264"/>
                  <a:pt x="6302" y="1264"/>
                </a:cubicBezTo>
                <a:close/>
                <a:moveTo>
                  <a:pt x="5820" y="1264"/>
                </a:moveTo>
                <a:cubicBezTo>
                  <a:pt x="5813" y="1264"/>
                  <a:pt x="5806" y="1261"/>
                  <a:pt x="5802" y="1257"/>
                </a:cubicBezTo>
                <a:cubicBezTo>
                  <a:pt x="5791" y="1247"/>
                  <a:pt x="5791" y="1229"/>
                  <a:pt x="5802" y="1219"/>
                </a:cubicBezTo>
                <a:lnTo>
                  <a:pt x="6045" y="976"/>
                </a:lnTo>
                <a:cubicBezTo>
                  <a:pt x="6056" y="965"/>
                  <a:pt x="6073" y="965"/>
                  <a:pt x="6084" y="976"/>
                </a:cubicBezTo>
                <a:cubicBezTo>
                  <a:pt x="6094" y="986"/>
                  <a:pt x="6094" y="1004"/>
                  <a:pt x="6084" y="1014"/>
                </a:cubicBezTo>
                <a:lnTo>
                  <a:pt x="5841" y="1257"/>
                </a:lnTo>
                <a:cubicBezTo>
                  <a:pt x="5834" y="1261"/>
                  <a:pt x="5827" y="1264"/>
                  <a:pt x="5820" y="1264"/>
                </a:cubicBezTo>
                <a:close/>
                <a:moveTo>
                  <a:pt x="5337" y="1264"/>
                </a:moveTo>
                <a:cubicBezTo>
                  <a:pt x="5330" y="1264"/>
                  <a:pt x="5323" y="1261"/>
                  <a:pt x="5319" y="1257"/>
                </a:cubicBezTo>
                <a:cubicBezTo>
                  <a:pt x="5309" y="1247"/>
                  <a:pt x="5309" y="1229"/>
                  <a:pt x="5319" y="1219"/>
                </a:cubicBezTo>
                <a:lnTo>
                  <a:pt x="5562" y="976"/>
                </a:lnTo>
                <a:cubicBezTo>
                  <a:pt x="5573" y="965"/>
                  <a:pt x="5591" y="965"/>
                  <a:pt x="5601" y="976"/>
                </a:cubicBezTo>
                <a:cubicBezTo>
                  <a:pt x="5612" y="986"/>
                  <a:pt x="5612" y="1004"/>
                  <a:pt x="5601" y="1014"/>
                </a:cubicBezTo>
                <a:lnTo>
                  <a:pt x="5358" y="1257"/>
                </a:lnTo>
                <a:cubicBezTo>
                  <a:pt x="5351" y="1261"/>
                  <a:pt x="5344" y="1264"/>
                  <a:pt x="5337" y="1264"/>
                </a:cubicBezTo>
                <a:close/>
                <a:moveTo>
                  <a:pt x="1959" y="1264"/>
                </a:moveTo>
                <a:cubicBezTo>
                  <a:pt x="1951" y="1264"/>
                  <a:pt x="1944" y="1261"/>
                  <a:pt x="1941" y="1257"/>
                </a:cubicBezTo>
                <a:cubicBezTo>
                  <a:pt x="1930" y="1247"/>
                  <a:pt x="1930" y="1229"/>
                  <a:pt x="1941" y="1219"/>
                </a:cubicBezTo>
                <a:lnTo>
                  <a:pt x="2184" y="976"/>
                </a:lnTo>
                <a:cubicBezTo>
                  <a:pt x="2195" y="965"/>
                  <a:pt x="2212" y="966"/>
                  <a:pt x="2223" y="976"/>
                </a:cubicBezTo>
                <a:cubicBezTo>
                  <a:pt x="2233" y="987"/>
                  <a:pt x="2233" y="1004"/>
                  <a:pt x="2223" y="1014"/>
                </a:cubicBezTo>
                <a:lnTo>
                  <a:pt x="1980" y="1257"/>
                </a:lnTo>
                <a:cubicBezTo>
                  <a:pt x="1969" y="1261"/>
                  <a:pt x="1966" y="1264"/>
                  <a:pt x="1959" y="1264"/>
                </a:cubicBezTo>
                <a:close/>
                <a:moveTo>
                  <a:pt x="1476" y="1264"/>
                </a:moveTo>
                <a:cubicBezTo>
                  <a:pt x="1469" y="1264"/>
                  <a:pt x="1462" y="1261"/>
                  <a:pt x="1458" y="1257"/>
                </a:cubicBezTo>
                <a:cubicBezTo>
                  <a:pt x="1448" y="1247"/>
                  <a:pt x="1448" y="1229"/>
                  <a:pt x="1458" y="1219"/>
                </a:cubicBezTo>
                <a:lnTo>
                  <a:pt x="1701" y="976"/>
                </a:lnTo>
                <a:cubicBezTo>
                  <a:pt x="1712" y="965"/>
                  <a:pt x="1729" y="966"/>
                  <a:pt x="1740" y="976"/>
                </a:cubicBezTo>
                <a:cubicBezTo>
                  <a:pt x="1750" y="987"/>
                  <a:pt x="1751" y="1004"/>
                  <a:pt x="1740" y="1014"/>
                </a:cubicBezTo>
                <a:lnTo>
                  <a:pt x="1497" y="1257"/>
                </a:lnTo>
                <a:cubicBezTo>
                  <a:pt x="1486" y="1261"/>
                  <a:pt x="1483" y="1264"/>
                  <a:pt x="1476" y="1264"/>
                </a:cubicBezTo>
                <a:close/>
                <a:moveTo>
                  <a:pt x="993" y="1264"/>
                </a:moveTo>
                <a:cubicBezTo>
                  <a:pt x="986" y="1264"/>
                  <a:pt x="979" y="1261"/>
                  <a:pt x="976" y="1257"/>
                </a:cubicBezTo>
                <a:cubicBezTo>
                  <a:pt x="965" y="1247"/>
                  <a:pt x="965" y="1229"/>
                  <a:pt x="976" y="1219"/>
                </a:cubicBezTo>
                <a:lnTo>
                  <a:pt x="1219" y="976"/>
                </a:lnTo>
                <a:cubicBezTo>
                  <a:pt x="1229" y="965"/>
                  <a:pt x="1247" y="965"/>
                  <a:pt x="1257" y="976"/>
                </a:cubicBezTo>
                <a:cubicBezTo>
                  <a:pt x="1268" y="986"/>
                  <a:pt x="1268" y="1004"/>
                  <a:pt x="1257" y="1014"/>
                </a:cubicBezTo>
                <a:lnTo>
                  <a:pt x="1014" y="1257"/>
                </a:lnTo>
                <a:cubicBezTo>
                  <a:pt x="1004" y="1261"/>
                  <a:pt x="1000" y="1264"/>
                  <a:pt x="993" y="1264"/>
                </a:cubicBezTo>
                <a:close/>
                <a:moveTo>
                  <a:pt x="511" y="1264"/>
                </a:moveTo>
                <a:cubicBezTo>
                  <a:pt x="504" y="1264"/>
                  <a:pt x="497" y="1261"/>
                  <a:pt x="493" y="1257"/>
                </a:cubicBezTo>
                <a:cubicBezTo>
                  <a:pt x="482" y="1247"/>
                  <a:pt x="482" y="1229"/>
                  <a:pt x="493" y="1219"/>
                </a:cubicBezTo>
                <a:lnTo>
                  <a:pt x="736" y="976"/>
                </a:lnTo>
                <a:cubicBezTo>
                  <a:pt x="747" y="965"/>
                  <a:pt x="764" y="965"/>
                  <a:pt x="775" y="976"/>
                </a:cubicBezTo>
                <a:cubicBezTo>
                  <a:pt x="785" y="986"/>
                  <a:pt x="785" y="1004"/>
                  <a:pt x="775" y="1014"/>
                </a:cubicBezTo>
                <a:lnTo>
                  <a:pt x="532" y="1257"/>
                </a:lnTo>
                <a:cubicBezTo>
                  <a:pt x="521" y="1261"/>
                  <a:pt x="514" y="1264"/>
                  <a:pt x="511" y="1264"/>
                </a:cubicBezTo>
                <a:close/>
                <a:moveTo>
                  <a:pt x="28" y="1264"/>
                </a:moveTo>
                <a:cubicBezTo>
                  <a:pt x="21" y="1264"/>
                  <a:pt x="14" y="1261"/>
                  <a:pt x="10" y="1257"/>
                </a:cubicBezTo>
                <a:cubicBezTo>
                  <a:pt x="0" y="1247"/>
                  <a:pt x="0" y="1229"/>
                  <a:pt x="10" y="1219"/>
                </a:cubicBezTo>
                <a:lnTo>
                  <a:pt x="253" y="976"/>
                </a:lnTo>
                <a:cubicBezTo>
                  <a:pt x="264" y="965"/>
                  <a:pt x="282" y="965"/>
                  <a:pt x="292" y="976"/>
                </a:cubicBezTo>
                <a:cubicBezTo>
                  <a:pt x="303" y="986"/>
                  <a:pt x="303" y="1004"/>
                  <a:pt x="292" y="1014"/>
                </a:cubicBezTo>
                <a:lnTo>
                  <a:pt x="49" y="1257"/>
                </a:lnTo>
                <a:cubicBezTo>
                  <a:pt x="39" y="1261"/>
                  <a:pt x="31" y="1264"/>
                  <a:pt x="28" y="1264"/>
                </a:cubicBezTo>
                <a:close/>
                <a:moveTo>
                  <a:pt x="22711" y="782"/>
                </a:moveTo>
                <a:cubicBezTo>
                  <a:pt x="22704" y="782"/>
                  <a:pt x="22697" y="779"/>
                  <a:pt x="22693" y="775"/>
                </a:cubicBezTo>
                <a:cubicBezTo>
                  <a:pt x="22683" y="764"/>
                  <a:pt x="22683" y="747"/>
                  <a:pt x="22693" y="736"/>
                </a:cubicBezTo>
                <a:lnTo>
                  <a:pt x="22936" y="493"/>
                </a:lnTo>
                <a:cubicBezTo>
                  <a:pt x="22947" y="483"/>
                  <a:pt x="22964" y="483"/>
                  <a:pt x="22975" y="493"/>
                </a:cubicBezTo>
                <a:cubicBezTo>
                  <a:pt x="22986" y="504"/>
                  <a:pt x="22986" y="521"/>
                  <a:pt x="22975" y="532"/>
                </a:cubicBezTo>
                <a:lnTo>
                  <a:pt x="22735" y="775"/>
                </a:lnTo>
                <a:cubicBezTo>
                  <a:pt x="22725" y="779"/>
                  <a:pt x="22718" y="782"/>
                  <a:pt x="22711" y="782"/>
                </a:cubicBezTo>
                <a:close/>
                <a:moveTo>
                  <a:pt x="21746" y="782"/>
                </a:moveTo>
                <a:cubicBezTo>
                  <a:pt x="21739" y="782"/>
                  <a:pt x="21731" y="779"/>
                  <a:pt x="21728" y="775"/>
                </a:cubicBezTo>
                <a:cubicBezTo>
                  <a:pt x="21717" y="764"/>
                  <a:pt x="21717" y="747"/>
                  <a:pt x="21728" y="736"/>
                </a:cubicBezTo>
                <a:lnTo>
                  <a:pt x="21968" y="493"/>
                </a:lnTo>
                <a:cubicBezTo>
                  <a:pt x="21978" y="483"/>
                  <a:pt x="21996" y="483"/>
                  <a:pt x="22006" y="493"/>
                </a:cubicBezTo>
                <a:cubicBezTo>
                  <a:pt x="22017" y="504"/>
                  <a:pt x="22017" y="521"/>
                  <a:pt x="22006" y="532"/>
                </a:cubicBezTo>
                <a:lnTo>
                  <a:pt x="21763" y="775"/>
                </a:lnTo>
                <a:cubicBezTo>
                  <a:pt x="21760" y="779"/>
                  <a:pt x="21753" y="782"/>
                  <a:pt x="21746" y="782"/>
                </a:cubicBezTo>
                <a:close/>
                <a:moveTo>
                  <a:pt x="20780" y="782"/>
                </a:moveTo>
                <a:cubicBezTo>
                  <a:pt x="20773" y="782"/>
                  <a:pt x="20766" y="779"/>
                  <a:pt x="20763" y="775"/>
                </a:cubicBezTo>
                <a:cubicBezTo>
                  <a:pt x="20752" y="764"/>
                  <a:pt x="20752" y="747"/>
                  <a:pt x="20763" y="736"/>
                </a:cubicBezTo>
                <a:lnTo>
                  <a:pt x="21006" y="493"/>
                </a:lnTo>
                <a:cubicBezTo>
                  <a:pt x="21016" y="483"/>
                  <a:pt x="21034" y="483"/>
                  <a:pt x="21045" y="493"/>
                </a:cubicBezTo>
                <a:cubicBezTo>
                  <a:pt x="21055" y="504"/>
                  <a:pt x="21055" y="521"/>
                  <a:pt x="21045" y="532"/>
                </a:cubicBezTo>
                <a:lnTo>
                  <a:pt x="20805" y="775"/>
                </a:lnTo>
                <a:cubicBezTo>
                  <a:pt x="20794" y="779"/>
                  <a:pt x="20787" y="782"/>
                  <a:pt x="20780" y="782"/>
                </a:cubicBezTo>
                <a:close/>
                <a:moveTo>
                  <a:pt x="20298" y="782"/>
                </a:moveTo>
                <a:cubicBezTo>
                  <a:pt x="20291" y="782"/>
                  <a:pt x="20284" y="779"/>
                  <a:pt x="20280" y="775"/>
                </a:cubicBezTo>
                <a:cubicBezTo>
                  <a:pt x="20269" y="764"/>
                  <a:pt x="20269" y="747"/>
                  <a:pt x="20280" y="736"/>
                </a:cubicBezTo>
                <a:lnTo>
                  <a:pt x="20523" y="493"/>
                </a:lnTo>
                <a:cubicBezTo>
                  <a:pt x="20534" y="483"/>
                  <a:pt x="20551" y="483"/>
                  <a:pt x="20562" y="493"/>
                </a:cubicBezTo>
                <a:cubicBezTo>
                  <a:pt x="20572" y="504"/>
                  <a:pt x="20572" y="521"/>
                  <a:pt x="20562" y="532"/>
                </a:cubicBezTo>
                <a:lnTo>
                  <a:pt x="20322" y="775"/>
                </a:lnTo>
                <a:cubicBezTo>
                  <a:pt x="20312" y="779"/>
                  <a:pt x="20305" y="782"/>
                  <a:pt x="20298" y="782"/>
                </a:cubicBezTo>
                <a:close/>
                <a:moveTo>
                  <a:pt x="19815" y="782"/>
                </a:moveTo>
                <a:cubicBezTo>
                  <a:pt x="19808" y="782"/>
                  <a:pt x="19801" y="779"/>
                  <a:pt x="19797" y="775"/>
                </a:cubicBezTo>
                <a:cubicBezTo>
                  <a:pt x="19787" y="764"/>
                  <a:pt x="19787" y="747"/>
                  <a:pt x="19797" y="736"/>
                </a:cubicBezTo>
                <a:lnTo>
                  <a:pt x="20037" y="493"/>
                </a:lnTo>
                <a:cubicBezTo>
                  <a:pt x="20048" y="483"/>
                  <a:pt x="20065" y="483"/>
                  <a:pt x="20076" y="493"/>
                </a:cubicBezTo>
                <a:cubicBezTo>
                  <a:pt x="20086" y="504"/>
                  <a:pt x="20086" y="521"/>
                  <a:pt x="20076" y="532"/>
                </a:cubicBezTo>
                <a:lnTo>
                  <a:pt x="19833" y="775"/>
                </a:lnTo>
                <a:cubicBezTo>
                  <a:pt x="19829" y="779"/>
                  <a:pt x="19822" y="782"/>
                  <a:pt x="19815" y="782"/>
                </a:cubicBezTo>
                <a:close/>
                <a:moveTo>
                  <a:pt x="19332" y="782"/>
                </a:moveTo>
                <a:cubicBezTo>
                  <a:pt x="19325" y="782"/>
                  <a:pt x="19318" y="779"/>
                  <a:pt x="19315" y="775"/>
                </a:cubicBezTo>
                <a:cubicBezTo>
                  <a:pt x="19304" y="764"/>
                  <a:pt x="19304" y="747"/>
                  <a:pt x="19315" y="736"/>
                </a:cubicBezTo>
                <a:lnTo>
                  <a:pt x="19558" y="493"/>
                </a:lnTo>
                <a:cubicBezTo>
                  <a:pt x="19568" y="483"/>
                  <a:pt x="19586" y="483"/>
                  <a:pt x="19597" y="493"/>
                </a:cubicBezTo>
                <a:cubicBezTo>
                  <a:pt x="19607" y="504"/>
                  <a:pt x="19607" y="521"/>
                  <a:pt x="19597" y="532"/>
                </a:cubicBezTo>
                <a:lnTo>
                  <a:pt x="19354" y="775"/>
                </a:lnTo>
                <a:cubicBezTo>
                  <a:pt x="19346" y="779"/>
                  <a:pt x="19339" y="782"/>
                  <a:pt x="19332" y="782"/>
                </a:cubicBezTo>
                <a:close/>
                <a:moveTo>
                  <a:pt x="18850" y="782"/>
                </a:moveTo>
                <a:cubicBezTo>
                  <a:pt x="18843" y="782"/>
                  <a:pt x="18836" y="779"/>
                  <a:pt x="18832" y="775"/>
                </a:cubicBezTo>
                <a:cubicBezTo>
                  <a:pt x="18822" y="764"/>
                  <a:pt x="18822" y="747"/>
                  <a:pt x="18832" y="736"/>
                </a:cubicBezTo>
                <a:lnTo>
                  <a:pt x="19075" y="493"/>
                </a:lnTo>
                <a:cubicBezTo>
                  <a:pt x="19086" y="483"/>
                  <a:pt x="19103" y="483"/>
                  <a:pt x="19114" y="493"/>
                </a:cubicBezTo>
                <a:cubicBezTo>
                  <a:pt x="19125" y="504"/>
                  <a:pt x="19125" y="521"/>
                  <a:pt x="19114" y="532"/>
                </a:cubicBezTo>
                <a:lnTo>
                  <a:pt x="18874" y="775"/>
                </a:lnTo>
                <a:cubicBezTo>
                  <a:pt x="18864" y="779"/>
                  <a:pt x="18857" y="782"/>
                  <a:pt x="18850" y="782"/>
                </a:cubicBezTo>
                <a:close/>
                <a:moveTo>
                  <a:pt x="18367" y="782"/>
                </a:moveTo>
                <a:cubicBezTo>
                  <a:pt x="18360" y="782"/>
                  <a:pt x="18353" y="779"/>
                  <a:pt x="18350" y="775"/>
                </a:cubicBezTo>
                <a:cubicBezTo>
                  <a:pt x="18339" y="764"/>
                  <a:pt x="18339" y="747"/>
                  <a:pt x="18350" y="736"/>
                </a:cubicBezTo>
                <a:lnTo>
                  <a:pt x="18593" y="493"/>
                </a:lnTo>
                <a:cubicBezTo>
                  <a:pt x="18603" y="483"/>
                  <a:pt x="18621" y="483"/>
                  <a:pt x="18631" y="493"/>
                </a:cubicBezTo>
                <a:cubicBezTo>
                  <a:pt x="18642" y="504"/>
                  <a:pt x="18642" y="521"/>
                  <a:pt x="18631" y="532"/>
                </a:cubicBezTo>
                <a:lnTo>
                  <a:pt x="18392" y="775"/>
                </a:lnTo>
                <a:cubicBezTo>
                  <a:pt x="18381" y="779"/>
                  <a:pt x="18374" y="782"/>
                  <a:pt x="18367" y="782"/>
                </a:cubicBezTo>
                <a:close/>
                <a:moveTo>
                  <a:pt x="17402" y="782"/>
                </a:moveTo>
                <a:cubicBezTo>
                  <a:pt x="17395" y="782"/>
                  <a:pt x="17388" y="779"/>
                  <a:pt x="17384" y="775"/>
                </a:cubicBezTo>
                <a:cubicBezTo>
                  <a:pt x="17374" y="764"/>
                  <a:pt x="17374" y="747"/>
                  <a:pt x="17384" y="736"/>
                </a:cubicBezTo>
                <a:lnTo>
                  <a:pt x="17627" y="493"/>
                </a:lnTo>
                <a:cubicBezTo>
                  <a:pt x="17638" y="483"/>
                  <a:pt x="17655" y="483"/>
                  <a:pt x="17666" y="493"/>
                </a:cubicBezTo>
                <a:cubicBezTo>
                  <a:pt x="17677" y="504"/>
                  <a:pt x="17677" y="521"/>
                  <a:pt x="17666" y="532"/>
                </a:cubicBezTo>
                <a:lnTo>
                  <a:pt x="17423" y="775"/>
                </a:lnTo>
                <a:cubicBezTo>
                  <a:pt x="17416" y="779"/>
                  <a:pt x="17409" y="782"/>
                  <a:pt x="17402" y="782"/>
                </a:cubicBezTo>
                <a:close/>
                <a:moveTo>
                  <a:pt x="16437" y="782"/>
                </a:moveTo>
                <a:cubicBezTo>
                  <a:pt x="16430" y="782"/>
                  <a:pt x="16422" y="779"/>
                  <a:pt x="16419" y="775"/>
                </a:cubicBezTo>
                <a:cubicBezTo>
                  <a:pt x="16408" y="764"/>
                  <a:pt x="16408" y="747"/>
                  <a:pt x="16419" y="736"/>
                </a:cubicBezTo>
                <a:lnTo>
                  <a:pt x="16662" y="493"/>
                </a:lnTo>
                <a:cubicBezTo>
                  <a:pt x="16673" y="483"/>
                  <a:pt x="16691" y="483"/>
                  <a:pt x="16701" y="493"/>
                </a:cubicBezTo>
                <a:cubicBezTo>
                  <a:pt x="16712" y="504"/>
                  <a:pt x="16711" y="521"/>
                  <a:pt x="16701" y="532"/>
                </a:cubicBezTo>
                <a:lnTo>
                  <a:pt x="16461" y="775"/>
                </a:lnTo>
                <a:cubicBezTo>
                  <a:pt x="16451" y="779"/>
                  <a:pt x="16444" y="782"/>
                  <a:pt x="16437" y="782"/>
                </a:cubicBezTo>
                <a:close/>
                <a:moveTo>
                  <a:pt x="15471" y="782"/>
                </a:moveTo>
                <a:cubicBezTo>
                  <a:pt x="15464" y="782"/>
                  <a:pt x="15457" y="779"/>
                  <a:pt x="15454" y="775"/>
                </a:cubicBezTo>
                <a:cubicBezTo>
                  <a:pt x="15443" y="764"/>
                  <a:pt x="15443" y="747"/>
                  <a:pt x="15454" y="736"/>
                </a:cubicBezTo>
                <a:lnTo>
                  <a:pt x="15693" y="493"/>
                </a:lnTo>
                <a:cubicBezTo>
                  <a:pt x="15704" y="483"/>
                  <a:pt x="15721" y="483"/>
                  <a:pt x="15732" y="493"/>
                </a:cubicBezTo>
                <a:cubicBezTo>
                  <a:pt x="15743" y="504"/>
                  <a:pt x="15743" y="521"/>
                  <a:pt x="15732" y="532"/>
                </a:cubicBezTo>
                <a:lnTo>
                  <a:pt x="15489" y="775"/>
                </a:lnTo>
                <a:cubicBezTo>
                  <a:pt x="15485" y="779"/>
                  <a:pt x="15478" y="782"/>
                  <a:pt x="15471" y="782"/>
                </a:cubicBezTo>
                <a:close/>
                <a:moveTo>
                  <a:pt x="14989" y="782"/>
                </a:moveTo>
                <a:cubicBezTo>
                  <a:pt x="14982" y="782"/>
                  <a:pt x="14975" y="779"/>
                  <a:pt x="14971" y="775"/>
                </a:cubicBezTo>
                <a:cubicBezTo>
                  <a:pt x="14960" y="764"/>
                  <a:pt x="14960" y="747"/>
                  <a:pt x="14971" y="736"/>
                </a:cubicBezTo>
                <a:lnTo>
                  <a:pt x="15214" y="493"/>
                </a:lnTo>
                <a:cubicBezTo>
                  <a:pt x="15225" y="483"/>
                  <a:pt x="15243" y="483"/>
                  <a:pt x="15253" y="493"/>
                </a:cubicBezTo>
                <a:cubicBezTo>
                  <a:pt x="15264" y="504"/>
                  <a:pt x="15263" y="521"/>
                  <a:pt x="15253" y="532"/>
                </a:cubicBezTo>
                <a:lnTo>
                  <a:pt x="15010" y="775"/>
                </a:lnTo>
                <a:cubicBezTo>
                  <a:pt x="15003" y="779"/>
                  <a:pt x="14996" y="782"/>
                  <a:pt x="14989" y="782"/>
                </a:cubicBezTo>
                <a:close/>
                <a:moveTo>
                  <a:pt x="14506" y="782"/>
                </a:moveTo>
                <a:cubicBezTo>
                  <a:pt x="14499" y="782"/>
                  <a:pt x="14492" y="779"/>
                  <a:pt x="14488" y="775"/>
                </a:cubicBezTo>
                <a:cubicBezTo>
                  <a:pt x="14478" y="764"/>
                  <a:pt x="14478" y="747"/>
                  <a:pt x="14488" y="736"/>
                </a:cubicBezTo>
                <a:lnTo>
                  <a:pt x="14731" y="493"/>
                </a:lnTo>
                <a:cubicBezTo>
                  <a:pt x="14742" y="483"/>
                  <a:pt x="14760" y="483"/>
                  <a:pt x="14770" y="493"/>
                </a:cubicBezTo>
                <a:cubicBezTo>
                  <a:pt x="14781" y="504"/>
                  <a:pt x="14781" y="521"/>
                  <a:pt x="14770" y="532"/>
                </a:cubicBezTo>
                <a:lnTo>
                  <a:pt x="14531" y="775"/>
                </a:lnTo>
                <a:cubicBezTo>
                  <a:pt x="14520" y="779"/>
                  <a:pt x="14513" y="782"/>
                  <a:pt x="14506" y="782"/>
                </a:cubicBezTo>
                <a:close/>
                <a:moveTo>
                  <a:pt x="14023" y="782"/>
                </a:moveTo>
                <a:cubicBezTo>
                  <a:pt x="14016" y="782"/>
                  <a:pt x="14009" y="779"/>
                  <a:pt x="14006" y="775"/>
                </a:cubicBezTo>
                <a:cubicBezTo>
                  <a:pt x="13995" y="764"/>
                  <a:pt x="13995" y="747"/>
                  <a:pt x="14006" y="736"/>
                </a:cubicBezTo>
                <a:lnTo>
                  <a:pt x="14249" y="493"/>
                </a:lnTo>
                <a:cubicBezTo>
                  <a:pt x="14259" y="483"/>
                  <a:pt x="14278" y="483"/>
                  <a:pt x="14288" y="493"/>
                </a:cubicBezTo>
                <a:cubicBezTo>
                  <a:pt x="14299" y="504"/>
                  <a:pt x="14298" y="521"/>
                  <a:pt x="14288" y="532"/>
                </a:cubicBezTo>
                <a:lnTo>
                  <a:pt x="14048" y="775"/>
                </a:lnTo>
                <a:cubicBezTo>
                  <a:pt x="14037" y="779"/>
                  <a:pt x="14030" y="782"/>
                  <a:pt x="14023" y="782"/>
                </a:cubicBezTo>
                <a:close/>
                <a:moveTo>
                  <a:pt x="13541" y="782"/>
                </a:moveTo>
                <a:cubicBezTo>
                  <a:pt x="13534" y="782"/>
                  <a:pt x="13527" y="779"/>
                  <a:pt x="13523" y="775"/>
                </a:cubicBezTo>
                <a:cubicBezTo>
                  <a:pt x="13513" y="764"/>
                  <a:pt x="13513" y="747"/>
                  <a:pt x="13523" y="736"/>
                </a:cubicBezTo>
                <a:lnTo>
                  <a:pt x="13763" y="493"/>
                </a:lnTo>
                <a:cubicBezTo>
                  <a:pt x="13773" y="483"/>
                  <a:pt x="13791" y="483"/>
                  <a:pt x="13801" y="493"/>
                </a:cubicBezTo>
                <a:cubicBezTo>
                  <a:pt x="13812" y="504"/>
                  <a:pt x="13812" y="521"/>
                  <a:pt x="13801" y="532"/>
                </a:cubicBezTo>
                <a:lnTo>
                  <a:pt x="13558" y="775"/>
                </a:lnTo>
                <a:cubicBezTo>
                  <a:pt x="13555" y="779"/>
                  <a:pt x="13548" y="782"/>
                  <a:pt x="13541" y="782"/>
                </a:cubicBezTo>
                <a:close/>
                <a:moveTo>
                  <a:pt x="13058" y="782"/>
                </a:moveTo>
                <a:cubicBezTo>
                  <a:pt x="13051" y="782"/>
                  <a:pt x="13044" y="779"/>
                  <a:pt x="13041" y="775"/>
                </a:cubicBezTo>
                <a:cubicBezTo>
                  <a:pt x="13030" y="764"/>
                  <a:pt x="13030" y="747"/>
                  <a:pt x="13041" y="736"/>
                </a:cubicBezTo>
                <a:lnTo>
                  <a:pt x="13284" y="493"/>
                </a:lnTo>
                <a:cubicBezTo>
                  <a:pt x="13294" y="483"/>
                  <a:pt x="13312" y="483"/>
                  <a:pt x="13322" y="493"/>
                </a:cubicBezTo>
                <a:cubicBezTo>
                  <a:pt x="13333" y="504"/>
                  <a:pt x="13333" y="521"/>
                  <a:pt x="13322" y="532"/>
                </a:cubicBezTo>
                <a:lnTo>
                  <a:pt x="13079" y="775"/>
                </a:lnTo>
                <a:cubicBezTo>
                  <a:pt x="13072" y="779"/>
                  <a:pt x="13065" y="782"/>
                  <a:pt x="13058" y="782"/>
                </a:cubicBezTo>
                <a:close/>
                <a:moveTo>
                  <a:pt x="12093" y="782"/>
                </a:moveTo>
                <a:cubicBezTo>
                  <a:pt x="12086" y="782"/>
                  <a:pt x="12079" y="779"/>
                  <a:pt x="12075" y="775"/>
                </a:cubicBezTo>
                <a:cubicBezTo>
                  <a:pt x="12065" y="764"/>
                  <a:pt x="12065" y="747"/>
                  <a:pt x="12075" y="736"/>
                </a:cubicBezTo>
                <a:lnTo>
                  <a:pt x="12318" y="493"/>
                </a:lnTo>
                <a:cubicBezTo>
                  <a:pt x="12329" y="483"/>
                  <a:pt x="12347" y="483"/>
                  <a:pt x="12357" y="493"/>
                </a:cubicBezTo>
                <a:cubicBezTo>
                  <a:pt x="12368" y="504"/>
                  <a:pt x="12368" y="521"/>
                  <a:pt x="12357" y="532"/>
                </a:cubicBezTo>
                <a:lnTo>
                  <a:pt x="12118" y="775"/>
                </a:lnTo>
                <a:cubicBezTo>
                  <a:pt x="12107" y="779"/>
                  <a:pt x="12100" y="782"/>
                  <a:pt x="12093" y="782"/>
                </a:cubicBezTo>
                <a:close/>
                <a:moveTo>
                  <a:pt x="11129" y="782"/>
                </a:moveTo>
                <a:cubicBezTo>
                  <a:pt x="11122" y="782"/>
                  <a:pt x="11114" y="779"/>
                  <a:pt x="11111" y="775"/>
                </a:cubicBezTo>
                <a:cubicBezTo>
                  <a:pt x="11100" y="764"/>
                  <a:pt x="11100" y="747"/>
                  <a:pt x="11111" y="736"/>
                </a:cubicBezTo>
                <a:lnTo>
                  <a:pt x="11354" y="493"/>
                </a:lnTo>
                <a:cubicBezTo>
                  <a:pt x="11365" y="483"/>
                  <a:pt x="11382" y="483"/>
                  <a:pt x="11393" y="493"/>
                </a:cubicBezTo>
                <a:cubicBezTo>
                  <a:pt x="11403" y="504"/>
                  <a:pt x="11403" y="521"/>
                  <a:pt x="11393" y="532"/>
                </a:cubicBezTo>
                <a:lnTo>
                  <a:pt x="11150" y="775"/>
                </a:lnTo>
                <a:cubicBezTo>
                  <a:pt x="11143" y="779"/>
                  <a:pt x="11136" y="782"/>
                  <a:pt x="11129" y="782"/>
                </a:cubicBezTo>
                <a:close/>
                <a:moveTo>
                  <a:pt x="10163" y="782"/>
                </a:moveTo>
                <a:cubicBezTo>
                  <a:pt x="10156" y="782"/>
                  <a:pt x="10149" y="779"/>
                  <a:pt x="10146" y="775"/>
                </a:cubicBezTo>
                <a:cubicBezTo>
                  <a:pt x="10135" y="764"/>
                  <a:pt x="10135" y="747"/>
                  <a:pt x="10146" y="736"/>
                </a:cubicBezTo>
                <a:lnTo>
                  <a:pt x="10389" y="493"/>
                </a:lnTo>
                <a:cubicBezTo>
                  <a:pt x="10399" y="483"/>
                  <a:pt x="10417" y="483"/>
                  <a:pt x="10428" y="493"/>
                </a:cubicBezTo>
                <a:cubicBezTo>
                  <a:pt x="10438" y="504"/>
                  <a:pt x="10438" y="521"/>
                  <a:pt x="10428" y="532"/>
                </a:cubicBezTo>
                <a:lnTo>
                  <a:pt x="10188" y="775"/>
                </a:lnTo>
                <a:cubicBezTo>
                  <a:pt x="10177" y="779"/>
                  <a:pt x="10170" y="782"/>
                  <a:pt x="10163" y="782"/>
                </a:cubicBezTo>
                <a:close/>
                <a:moveTo>
                  <a:pt x="9681" y="782"/>
                </a:moveTo>
                <a:cubicBezTo>
                  <a:pt x="9674" y="782"/>
                  <a:pt x="9667" y="779"/>
                  <a:pt x="9663" y="775"/>
                </a:cubicBezTo>
                <a:cubicBezTo>
                  <a:pt x="9652" y="764"/>
                  <a:pt x="9652" y="747"/>
                  <a:pt x="9663" y="736"/>
                </a:cubicBezTo>
                <a:lnTo>
                  <a:pt x="9906" y="493"/>
                </a:lnTo>
                <a:cubicBezTo>
                  <a:pt x="9917" y="483"/>
                  <a:pt x="9934" y="483"/>
                  <a:pt x="9945" y="493"/>
                </a:cubicBezTo>
                <a:cubicBezTo>
                  <a:pt x="9955" y="504"/>
                  <a:pt x="9955" y="521"/>
                  <a:pt x="9945" y="532"/>
                </a:cubicBezTo>
                <a:lnTo>
                  <a:pt x="9705" y="775"/>
                </a:lnTo>
                <a:cubicBezTo>
                  <a:pt x="9695" y="779"/>
                  <a:pt x="9688" y="782"/>
                  <a:pt x="9681" y="782"/>
                </a:cubicBezTo>
                <a:close/>
                <a:moveTo>
                  <a:pt x="9198" y="782"/>
                </a:moveTo>
                <a:cubicBezTo>
                  <a:pt x="9191" y="782"/>
                  <a:pt x="9184" y="779"/>
                  <a:pt x="9180" y="775"/>
                </a:cubicBezTo>
                <a:cubicBezTo>
                  <a:pt x="9170" y="764"/>
                  <a:pt x="9170" y="747"/>
                  <a:pt x="9180" y="736"/>
                </a:cubicBezTo>
                <a:lnTo>
                  <a:pt x="9420" y="493"/>
                </a:lnTo>
                <a:cubicBezTo>
                  <a:pt x="9431" y="483"/>
                  <a:pt x="9448" y="483"/>
                  <a:pt x="9459" y="493"/>
                </a:cubicBezTo>
                <a:cubicBezTo>
                  <a:pt x="9469" y="504"/>
                  <a:pt x="9469" y="521"/>
                  <a:pt x="9459" y="532"/>
                </a:cubicBezTo>
                <a:lnTo>
                  <a:pt x="9216" y="775"/>
                </a:lnTo>
                <a:cubicBezTo>
                  <a:pt x="9212" y="779"/>
                  <a:pt x="9205" y="782"/>
                  <a:pt x="9198" y="782"/>
                </a:cubicBezTo>
                <a:close/>
                <a:moveTo>
                  <a:pt x="8715" y="782"/>
                </a:moveTo>
                <a:cubicBezTo>
                  <a:pt x="8708" y="782"/>
                  <a:pt x="8701" y="779"/>
                  <a:pt x="8698" y="775"/>
                </a:cubicBezTo>
                <a:cubicBezTo>
                  <a:pt x="8687" y="764"/>
                  <a:pt x="8687" y="747"/>
                  <a:pt x="8698" y="736"/>
                </a:cubicBezTo>
                <a:lnTo>
                  <a:pt x="8941" y="493"/>
                </a:lnTo>
                <a:cubicBezTo>
                  <a:pt x="8951" y="483"/>
                  <a:pt x="8969" y="483"/>
                  <a:pt x="8980" y="493"/>
                </a:cubicBezTo>
                <a:cubicBezTo>
                  <a:pt x="8990" y="504"/>
                  <a:pt x="8990" y="521"/>
                  <a:pt x="8980" y="532"/>
                </a:cubicBezTo>
                <a:lnTo>
                  <a:pt x="8737" y="775"/>
                </a:lnTo>
                <a:cubicBezTo>
                  <a:pt x="8730" y="779"/>
                  <a:pt x="8722" y="782"/>
                  <a:pt x="8715" y="782"/>
                </a:cubicBezTo>
                <a:close/>
                <a:moveTo>
                  <a:pt x="8233" y="782"/>
                </a:moveTo>
                <a:cubicBezTo>
                  <a:pt x="8226" y="782"/>
                  <a:pt x="8219" y="779"/>
                  <a:pt x="8215" y="775"/>
                </a:cubicBezTo>
                <a:cubicBezTo>
                  <a:pt x="8205" y="764"/>
                  <a:pt x="8205" y="747"/>
                  <a:pt x="8215" y="736"/>
                </a:cubicBezTo>
                <a:lnTo>
                  <a:pt x="8458" y="493"/>
                </a:lnTo>
                <a:cubicBezTo>
                  <a:pt x="8469" y="483"/>
                  <a:pt x="8486" y="483"/>
                  <a:pt x="8497" y="493"/>
                </a:cubicBezTo>
                <a:cubicBezTo>
                  <a:pt x="8508" y="504"/>
                  <a:pt x="8508" y="521"/>
                  <a:pt x="8497" y="532"/>
                </a:cubicBezTo>
                <a:lnTo>
                  <a:pt x="8257" y="775"/>
                </a:lnTo>
                <a:cubicBezTo>
                  <a:pt x="8247" y="779"/>
                  <a:pt x="8240" y="782"/>
                  <a:pt x="8233" y="782"/>
                </a:cubicBezTo>
                <a:close/>
                <a:moveTo>
                  <a:pt x="7750" y="782"/>
                </a:moveTo>
                <a:cubicBezTo>
                  <a:pt x="7743" y="782"/>
                  <a:pt x="7736" y="779"/>
                  <a:pt x="7733" y="775"/>
                </a:cubicBezTo>
                <a:cubicBezTo>
                  <a:pt x="7722" y="764"/>
                  <a:pt x="7722" y="747"/>
                  <a:pt x="7733" y="736"/>
                </a:cubicBezTo>
                <a:lnTo>
                  <a:pt x="7976" y="493"/>
                </a:lnTo>
                <a:cubicBezTo>
                  <a:pt x="7986" y="483"/>
                  <a:pt x="8004" y="483"/>
                  <a:pt x="8014" y="493"/>
                </a:cubicBezTo>
                <a:cubicBezTo>
                  <a:pt x="8025" y="504"/>
                  <a:pt x="8025" y="521"/>
                  <a:pt x="8014" y="532"/>
                </a:cubicBezTo>
                <a:lnTo>
                  <a:pt x="7775" y="775"/>
                </a:lnTo>
                <a:cubicBezTo>
                  <a:pt x="7764" y="779"/>
                  <a:pt x="7757" y="782"/>
                  <a:pt x="7750" y="782"/>
                </a:cubicBezTo>
                <a:close/>
                <a:moveTo>
                  <a:pt x="6785" y="782"/>
                </a:moveTo>
                <a:cubicBezTo>
                  <a:pt x="6778" y="782"/>
                  <a:pt x="6771" y="779"/>
                  <a:pt x="6767" y="775"/>
                </a:cubicBezTo>
                <a:cubicBezTo>
                  <a:pt x="6757" y="764"/>
                  <a:pt x="6757" y="747"/>
                  <a:pt x="6767" y="736"/>
                </a:cubicBezTo>
                <a:lnTo>
                  <a:pt x="7010" y="493"/>
                </a:lnTo>
                <a:cubicBezTo>
                  <a:pt x="7021" y="483"/>
                  <a:pt x="7039" y="483"/>
                  <a:pt x="7049" y="493"/>
                </a:cubicBezTo>
                <a:cubicBezTo>
                  <a:pt x="7060" y="504"/>
                  <a:pt x="7060" y="521"/>
                  <a:pt x="7049" y="532"/>
                </a:cubicBezTo>
                <a:lnTo>
                  <a:pt x="6806" y="775"/>
                </a:lnTo>
                <a:cubicBezTo>
                  <a:pt x="6799" y="779"/>
                  <a:pt x="6792" y="782"/>
                  <a:pt x="6785" y="782"/>
                </a:cubicBezTo>
                <a:close/>
                <a:moveTo>
                  <a:pt x="6302" y="782"/>
                </a:moveTo>
                <a:cubicBezTo>
                  <a:pt x="6295" y="782"/>
                  <a:pt x="6288" y="779"/>
                  <a:pt x="6285" y="775"/>
                </a:cubicBezTo>
                <a:cubicBezTo>
                  <a:pt x="6274" y="764"/>
                  <a:pt x="6274" y="747"/>
                  <a:pt x="6285" y="736"/>
                </a:cubicBezTo>
                <a:lnTo>
                  <a:pt x="6528" y="493"/>
                </a:lnTo>
                <a:cubicBezTo>
                  <a:pt x="6538" y="483"/>
                  <a:pt x="6556" y="483"/>
                  <a:pt x="6566" y="493"/>
                </a:cubicBezTo>
                <a:cubicBezTo>
                  <a:pt x="6577" y="504"/>
                  <a:pt x="6577" y="521"/>
                  <a:pt x="6566" y="532"/>
                </a:cubicBezTo>
                <a:lnTo>
                  <a:pt x="6323" y="775"/>
                </a:lnTo>
                <a:cubicBezTo>
                  <a:pt x="6316" y="779"/>
                  <a:pt x="6309" y="782"/>
                  <a:pt x="6302" y="782"/>
                </a:cubicBezTo>
                <a:close/>
                <a:moveTo>
                  <a:pt x="5820" y="782"/>
                </a:moveTo>
                <a:cubicBezTo>
                  <a:pt x="5813" y="782"/>
                  <a:pt x="5806" y="779"/>
                  <a:pt x="5802" y="775"/>
                </a:cubicBezTo>
                <a:cubicBezTo>
                  <a:pt x="5791" y="764"/>
                  <a:pt x="5791" y="747"/>
                  <a:pt x="5802" y="736"/>
                </a:cubicBezTo>
                <a:lnTo>
                  <a:pt x="6045" y="493"/>
                </a:lnTo>
                <a:cubicBezTo>
                  <a:pt x="6056" y="483"/>
                  <a:pt x="6073" y="483"/>
                  <a:pt x="6084" y="493"/>
                </a:cubicBezTo>
                <a:cubicBezTo>
                  <a:pt x="6094" y="504"/>
                  <a:pt x="6094" y="521"/>
                  <a:pt x="6084" y="532"/>
                </a:cubicBezTo>
                <a:lnTo>
                  <a:pt x="5841" y="775"/>
                </a:lnTo>
                <a:cubicBezTo>
                  <a:pt x="5834" y="779"/>
                  <a:pt x="5827" y="782"/>
                  <a:pt x="5820" y="782"/>
                </a:cubicBezTo>
                <a:close/>
                <a:moveTo>
                  <a:pt x="5337" y="782"/>
                </a:moveTo>
                <a:cubicBezTo>
                  <a:pt x="5330" y="782"/>
                  <a:pt x="5323" y="779"/>
                  <a:pt x="5319" y="775"/>
                </a:cubicBezTo>
                <a:cubicBezTo>
                  <a:pt x="5309" y="764"/>
                  <a:pt x="5309" y="747"/>
                  <a:pt x="5319" y="736"/>
                </a:cubicBezTo>
                <a:lnTo>
                  <a:pt x="5562" y="493"/>
                </a:lnTo>
                <a:cubicBezTo>
                  <a:pt x="5573" y="483"/>
                  <a:pt x="5591" y="483"/>
                  <a:pt x="5601" y="493"/>
                </a:cubicBezTo>
                <a:cubicBezTo>
                  <a:pt x="5612" y="504"/>
                  <a:pt x="5612" y="521"/>
                  <a:pt x="5601" y="532"/>
                </a:cubicBezTo>
                <a:lnTo>
                  <a:pt x="5358" y="775"/>
                </a:lnTo>
                <a:cubicBezTo>
                  <a:pt x="5351" y="779"/>
                  <a:pt x="5344" y="782"/>
                  <a:pt x="5337" y="782"/>
                </a:cubicBezTo>
                <a:close/>
                <a:moveTo>
                  <a:pt x="1959" y="782"/>
                </a:moveTo>
                <a:cubicBezTo>
                  <a:pt x="1951" y="782"/>
                  <a:pt x="1944" y="779"/>
                  <a:pt x="1941" y="775"/>
                </a:cubicBezTo>
                <a:cubicBezTo>
                  <a:pt x="1930" y="764"/>
                  <a:pt x="1930" y="747"/>
                  <a:pt x="1941" y="736"/>
                </a:cubicBezTo>
                <a:lnTo>
                  <a:pt x="2184" y="493"/>
                </a:lnTo>
                <a:cubicBezTo>
                  <a:pt x="2195" y="483"/>
                  <a:pt x="2212" y="483"/>
                  <a:pt x="2223" y="493"/>
                </a:cubicBezTo>
                <a:cubicBezTo>
                  <a:pt x="2233" y="504"/>
                  <a:pt x="2233" y="521"/>
                  <a:pt x="2223" y="532"/>
                </a:cubicBezTo>
                <a:lnTo>
                  <a:pt x="1980" y="775"/>
                </a:lnTo>
                <a:cubicBezTo>
                  <a:pt x="1969" y="779"/>
                  <a:pt x="1966" y="782"/>
                  <a:pt x="1959" y="782"/>
                </a:cubicBezTo>
                <a:close/>
                <a:moveTo>
                  <a:pt x="1476" y="782"/>
                </a:moveTo>
                <a:cubicBezTo>
                  <a:pt x="1469" y="782"/>
                  <a:pt x="1462" y="779"/>
                  <a:pt x="1458" y="775"/>
                </a:cubicBezTo>
                <a:cubicBezTo>
                  <a:pt x="1448" y="764"/>
                  <a:pt x="1448" y="747"/>
                  <a:pt x="1458" y="736"/>
                </a:cubicBezTo>
                <a:lnTo>
                  <a:pt x="1701" y="493"/>
                </a:lnTo>
                <a:cubicBezTo>
                  <a:pt x="1712" y="483"/>
                  <a:pt x="1729" y="483"/>
                  <a:pt x="1740" y="493"/>
                </a:cubicBezTo>
                <a:cubicBezTo>
                  <a:pt x="1750" y="504"/>
                  <a:pt x="1751" y="521"/>
                  <a:pt x="1740" y="532"/>
                </a:cubicBezTo>
                <a:lnTo>
                  <a:pt x="1497" y="775"/>
                </a:lnTo>
                <a:cubicBezTo>
                  <a:pt x="1486" y="779"/>
                  <a:pt x="1483" y="782"/>
                  <a:pt x="1476" y="782"/>
                </a:cubicBezTo>
                <a:close/>
                <a:moveTo>
                  <a:pt x="993" y="782"/>
                </a:moveTo>
                <a:cubicBezTo>
                  <a:pt x="986" y="782"/>
                  <a:pt x="979" y="779"/>
                  <a:pt x="976" y="775"/>
                </a:cubicBezTo>
                <a:cubicBezTo>
                  <a:pt x="965" y="764"/>
                  <a:pt x="965" y="747"/>
                  <a:pt x="976" y="736"/>
                </a:cubicBezTo>
                <a:lnTo>
                  <a:pt x="1219" y="493"/>
                </a:lnTo>
                <a:cubicBezTo>
                  <a:pt x="1229" y="483"/>
                  <a:pt x="1247" y="483"/>
                  <a:pt x="1257" y="493"/>
                </a:cubicBezTo>
                <a:cubicBezTo>
                  <a:pt x="1268" y="504"/>
                  <a:pt x="1268" y="521"/>
                  <a:pt x="1257" y="532"/>
                </a:cubicBezTo>
                <a:lnTo>
                  <a:pt x="1014" y="775"/>
                </a:lnTo>
                <a:cubicBezTo>
                  <a:pt x="1004" y="779"/>
                  <a:pt x="997" y="782"/>
                  <a:pt x="993" y="782"/>
                </a:cubicBezTo>
                <a:close/>
                <a:moveTo>
                  <a:pt x="511" y="782"/>
                </a:moveTo>
                <a:cubicBezTo>
                  <a:pt x="504" y="782"/>
                  <a:pt x="497" y="779"/>
                  <a:pt x="493" y="775"/>
                </a:cubicBezTo>
                <a:cubicBezTo>
                  <a:pt x="482" y="764"/>
                  <a:pt x="482" y="747"/>
                  <a:pt x="493" y="736"/>
                </a:cubicBezTo>
                <a:lnTo>
                  <a:pt x="736" y="493"/>
                </a:lnTo>
                <a:cubicBezTo>
                  <a:pt x="747" y="483"/>
                  <a:pt x="764" y="483"/>
                  <a:pt x="775" y="493"/>
                </a:cubicBezTo>
                <a:cubicBezTo>
                  <a:pt x="785" y="504"/>
                  <a:pt x="785" y="521"/>
                  <a:pt x="775" y="532"/>
                </a:cubicBezTo>
                <a:lnTo>
                  <a:pt x="532" y="775"/>
                </a:lnTo>
                <a:cubicBezTo>
                  <a:pt x="521" y="779"/>
                  <a:pt x="514" y="782"/>
                  <a:pt x="511" y="782"/>
                </a:cubicBezTo>
                <a:close/>
                <a:moveTo>
                  <a:pt x="28" y="782"/>
                </a:moveTo>
                <a:cubicBezTo>
                  <a:pt x="21" y="782"/>
                  <a:pt x="14" y="779"/>
                  <a:pt x="10" y="775"/>
                </a:cubicBezTo>
                <a:cubicBezTo>
                  <a:pt x="0" y="764"/>
                  <a:pt x="0" y="747"/>
                  <a:pt x="10" y="736"/>
                </a:cubicBezTo>
                <a:lnTo>
                  <a:pt x="253" y="493"/>
                </a:lnTo>
                <a:cubicBezTo>
                  <a:pt x="264" y="483"/>
                  <a:pt x="282" y="483"/>
                  <a:pt x="292" y="493"/>
                </a:cubicBezTo>
                <a:cubicBezTo>
                  <a:pt x="303" y="504"/>
                  <a:pt x="303" y="521"/>
                  <a:pt x="292" y="532"/>
                </a:cubicBezTo>
                <a:lnTo>
                  <a:pt x="49" y="775"/>
                </a:lnTo>
                <a:cubicBezTo>
                  <a:pt x="39" y="779"/>
                  <a:pt x="31" y="782"/>
                  <a:pt x="28" y="782"/>
                </a:cubicBezTo>
                <a:close/>
                <a:moveTo>
                  <a:pt x="23193" y="782"/>
                </a:moveTo>
                <a:cubicBezTo>
                  <a:pt x="23186" y="782"/>
                  <a:pt x="23179" y="779"/>
                  <a:pt x="23176" y="775"/>
                </a:cubicBezTo>
                <a:cubicBezTo>
                  <a:pt x="23165" y="764"/>
                  <a:pt x="23165" y="747"/>
                  <a:pt x="23176" y="736"/>
                </a:cubicBezTo>
                <a:lnTo>
                  <a:pt x="23419" y="493"/>
                </a:lnTo>
                <a:cubicBezTo>
                  <a:pt x="23430" y="483"/>
                  <a:pt x="23447" y="483"/>
                  <a:pt x="23458" y="493"/>
                </a:cubicBezTo>
                <a:cubicBezTo>
                  <a:pt x="23468" y="504"/>
                  <a:pt x="23468" y="521"/>
                  <a:pt x="23458" y="532"/>
                </a:cubicBezTo>
                <a:lnTo>
                  <a:pt x="23215" y="775"/>
                </a:lnTo>
                <a:cubicBezTo>
                  <a:pt x="23208" y="779"/>
                  <a:pt x="23201" y="782"/>
                  <a:pt x="23193" y="782"/>
                </a:cubicBezTo>
                <a:close/>
                <a:moveTo>
                  <a:pt x="22228" y="782"/>
                </a:moveTo>
                <a:cubicBezTo>
                  <a:pt x="22221" y="782"/>
                  <a:pt x="22214" y="779"/>
                  <a:pt x="22211" y="775"/>
                </a:cubicBezTo>
                <a:cubicBezTo>
                  <a:pt x="22200" y="764"/>
                  <a:pt x="22200" y="747"/>
                  <a:pt x="22211" y="736"/>
                </a:cubicBezTo>
                <a:lnTo>
                  <a:pt x="22454" y="493"/>
                </a:lnTo>
                <a:cubicBezTo>
                  <a:pt x="22464" y="483"/>
                  <a:pt x="22482" y="483"/>
                  <a:pt x="22492" y="493"/>
                </a:cubicBezTo>
                <a:cubicBezTo>
                  <a:pt x="22503" y="504"/>
                  <a:pt x="22503" y="521"/>
                  <a:pt x="22492" y="532"/>
                </a:cubicBezTo>
                <a:lnTo>
                  <a:pt x="22249" y="775"/>
                </a:lnTo>
                <a:cubicBezTo>
                  <a:pt x="22242" y="779"/>
                  <a:pt x="22235" y="782"/>
                  <a:pt x="22228" y="782"/>
                </a:cubicBezTo>
                <a:close/>
                <a:moveTo>
                  <a:pt x="21263" y="782"/>
                </a:moveTo>
                <a:cubicBezTo>
                  <a:pt x="21256" y="782"/>
                  <a:pt x="21249" y="779"/>
                  <a:pt x="21245" y="775"/>
                </a:cubicBezTo>
                <a:cubicBezTo>
                  <a:pt x="21235" y="764"/>
                  <a:pt x="21235" y="747"/>
                  <a:pt x="21245" y="736"/>
                </a:cubicBezTo>
                <a:lnTo>
                  <a:pt x="21488" y="493"/>
                </a:lnTo>
                <a:cubicBezTo>
                  <a:pt x="21499" y="483"/>
                  <a:pt x="21517" y="483"/>
                  <a:pt x="21527" y="493"/>
                </a:cubicBezTo>
                <a:cubicBezTo>
                  <a:pt x="21538" y="504"/>
                  <a:pt x="21538" y="521"/>
                  <a:pt x="21527" y="532"/>
                </a:cubicBezTo>
                <a:lnTo>
                  <a:pt x="21284" y="775"/>
                </a:lnTo>
                <a:cubicBezTo>
                  <a:pt x="21277" y="779"/>
                  <a:pt x="21270" y="782"/>
                  <a:pt x="21263" y="782"/>
                </a:cubicBezTo>
                <a:close/>
                <a:moveTo>
                  <a:pt x="17884" y="782"/>
                </a:moveTo>
                <a:cubicBezTo>
                  <a:pt x="17877" y="782"/>
                  <a:pt x="17870" y="779"/>
                  <a:pt x="17867" y="775"/>
                </a:cubicBezTo>
                <a:cubicBezTo>
                  <a:pt x="17856" y="764"/>
                  <a:pt x="17856" y="747"/>
                  <a:pt x="17867" y="736"/>
                </a:cubicBezTo>
                <a:lnTo>
                  <a:pt x="18110" y="493"/>
                </a:lnTo>
                <a:cubicBezTo>
                  <a:pt x="18121" y="483"/>
                  <a:pt x="18138" y="483"/>
                  <a:pt x="18149" y="493"/>
                </a:cubicBezTo>
                <a:cubicBezTo>
                  <a:pt x="18159" y="504"/>
                  <a:pt x="18159" y="521"/>
                  <a:pt x="18149" y="532"/>
                </a:cubicBezTo>
                <a:lnTo>
                  <a:pt x="17906" y="775"/>
                </a:lnTo>
                <a:cubicBezTo>
                  <a:pt x="17899" y="779"/>
                  <a:pt x="17892" y="782"/>
                  <a:pt x="17884" y="782"/>
                </a:cubicBezTo>
                <a:close/>
                <a:moveTo>
                  <a:pt x="16919" y="782"/>
                </a:moveTo>
                <a:cubicBezTo>
                  <a:pt x="16912" y="782"/>
                  <a:pt x="16905" y="779"/>
                  <a:pt x="16902" y="775"/>
                </a:cubicBezTo>
                <a:cubicBezTo>
                  <a:pt x="16891" y="764"/>
                  <a:pt x="16891" y="747"/>
                  <a:pt x="16902" y="736"/>
                </a:cubicBezTo>
                <a:lnTo>
                  <a:pt x="17145" y="493"/>
                </a:lnTo>
                <a:cubicBezTo>
                  <a:pt x="17155" y="483"/>
                  <a:pt x="17173" y="483"/>
                  <a:pt x="17183" y="493"/>
                </a:cubicBezTo>
                <a:cubicBezTo>
                  <a:pt x="17194" y="504"/>
                  <a:pt x="17194" y="521"/>
                  <a:pt x="17183" y="532"/>
                </a:cubicBezTo>
                <a:lnTo>
                  <a:pt x="16940" y="775"/>
                </a:lnTo>
                <a:cubicBezTo>
                  <a:pt x="16933" y="779"/>
                  <a:pt x="16926" y="782"/>
                  <a:pt x="16919" y="782"/>
                </a:cubicBezTo>
                <a:close/>
                <a:moveTo>
                  <a:pt x="15954" y="782"/>
                </a:moveTo>
                <a:cubicBezTo>
                  <a:pt x="15947" y="782"/>
                  <a:pt x="15940" y="779"/>
                  <a:pt x="15936" y="775"/>
                </a:cubicBezTo>
                <a:cubicBezTo>
                  <a:pt x="15926" y="764"/>
                  <a:pt x="15926" y="747"/>
                  <a:pt x="15936" y="736"/>
                </a:cubicBezTo>
                <a:lnTo>
                  <a:pt x="16179" y="493"/>
                </a:lnTo>
                <a:cubicBezTo>
                  <a:pt x="16190" y="483"/>
                  <a:pt x="16208" y="483"/>
                  <a:pt x="16218" y="493"/>
                </a:cubicBezTo>
                <a:cubicBezTo>
                  <a:pt x="16229" y="504"/>
                  <a:pt x="16229" y="521"/>
                  <a:pt x="16218" y="532"/>
                </a:cubicBezTo>
                <a:lnTo>
                  <a:pt x="15975" y="775"/>
                </a:lnTo>
                <a:cubicBezTo>
                  <a:pt x="15968" y="779"/>
                  <a:pt x="15961" y="782"/>
                  <a:pt x="15954" y="782"/>
                </a:cubicBezTo>
                <a:close/>
                <a:moveTo>
                  <a:pt x="12575" y="782"/>
                </a:moveTo>
                <a:cubicBezTo>
                  <a:pt x="12568" y="782"/>
                  <a:pt x="12561" y="779"/>
                  <a:pt x="12558" y="775"/>
                </a:cubicBezTo>
                <a:cubicBezTo>
                  <a:pt x="12547" y="764"/>
                  <a:pt x="12547" y="747"/>
                  <a:pt x="12558" y="736"/>
                </a:cubicBezTo>
                <a:lnTo>
                  <a:pt x="12801" y="493"/>
                </a:lnTo>
                <a:cubicBezTo>
                  <a:pt x="12812" y="483"/>
                  <a:pt x="12830" y="483"/>
                  <a:pt x="12840" y="493"/>
                </a:cubicBezTo>
                <a:cubicBezTo>
                  <a:pt x="12851" y="504"/>
                  <a:pt x="12850" y="521"/>
                  <a:pt x="12840" y="532"/>
                </a:cubicBezTo>
                <a:lnTo>
                  <a:pt x="12597" y="775"/>
                </a:lnTo>
                <a:cubicBezTo>
                  <a:pt x="12590" y="779"/>
                  <a:pt x="12583" y="782"/>
                  <a:pt x="12575" y="782"/>
                </a:cubicBezTo>
                <a:close/>
                <a:moveTo>
                  <a:pt x="11611" y="782"/>
                </a:moveTo>
                <a:cubicBezTo>
                  <a:pt x="11604" y="782"/>
                  <a:pt x="11597" y="779"/>
                  <a:pt x="11594" y="775"/>
                </a:cubicBezTo>
                <a:cubicBezTo>
                  <a:pt x="11583" y="764"/>
                  <a:pt x="11583" y="747"/>
                  <a:pt x="11594" y="736"/>
                </a:cubicBezTo>
                <a:lnTo>
                  <a:pt x="11836" y="493"/>
                </a:lnTo>
                <a:cubicBezTo>
                  <a:pt x="11846" y="483"/>
                  <a:pt x="11864" y="483"/>
                  <a:pt x="11874" y="493"/>
                </a:cubicBezTo>
                <a:cubicBezTo>
                  <a:pt x="11885" y="504"/>
                  <a:pt x="11885" y="521"/>
                  <a:pt x="11874" y="532"/>
                </a:cubicBezTo>
                <a:lnTo>
                  <a:pt x="11632" y="775"/>
                </a:lnTo>
                <a:cubicBezTo>
                  <a:pt x="11625" y="779"/>
                  <a:pt x="11618" y="782"/>
                  <a:pt x="11611" y="782"/>
                </a:cubicBezTo>
                <a:close/>
                <a:moveTo>
                  <a:pt x="10646" y="782"/>
                </a:moveTo>
                <a:cubicBezTo>
                  <a:pt x="10639" y="782"/>
                  <a:pt x="10632" y="779"/>
                  <a:pt x="10628" y="775"/>
                </a:cubicBezTo>
                <a:cubicBezTo>
                  <a:pt x="10618" y="764"/>
                  <a:pt x="10618" y="747"/>
                  <a:pt x="10628" y="736"/>
                </a:cubicBezTo>
                <a:lnTo>
                  <a:pt x="10871" y="493"/>
                </a:lnTo>
                <a:cubicBezTo>
                  <a:pt x="10882" y="483"/>
                  <a:pt x="10899" y="483"/>
                  <a:pt x="10910" y="493"/>
                </a:cubicBezTo>
                <a:cubicBezTo>
                  <a:pt x="10920" y="504"/>
                  <a:pt x="10921" y="521"/>
                  <a:pt x="10910" y="532"/>
                </a:cubicBezTo>
                <a:lnTo>
                  <a:pt x="10667" y="775"/>
                </a:lnTo>
                <a:cubicBezTo>
                  <a:pt x="10660" y="779"/>
                  <a:pt x="10653" y="782"/>
                  <a:pt x="10646" y="782"/>
                </a:cubicBezTo>
                <a:close/>
                <a:moveTo>
                  <a:pt x="7268" y="782"/>
                </a:moveTo>
                <a:cubicBezTo>
                  <a:pt x="7260" y="782"/>
                  <a:pt x="7253" y="779"/>
                  <a:pt x="7250" y="775"/>
                </a:cubicBezTo>
                <a:cubicBezTo>
                  <a:pt x="7239" y="764"/>
                  <a:pt x="7239" y="747"/>
                  <a:pt x="7250" y="736"/>
                </a:cubicBezTo>
                <a:lnTo>
                  <a:pt x="7493" y="493"/>
                </a:lnTo>
                <a:cubicBezTo>
                  <a:pt x="7504" y="483"/>
                  <a:pt x="7521" y="483"/>
                  <a:pt x="7532" y="493"/>
                </a:cubicBezTo>
                <a:cubicBezTo>
                  <a:pt x="7542" y="504"/>
                  <a:pt x="7542" y="521"/>
                  <a:pt x="7532" y="532"/>
                </a:cubicBezTo>
                <a:lnTo>
                  <a:pt x="7289" y="775"/>
                </a:lnTo>
                <a:cubicBezTo>
                  <a:pt x="7282" y="779"/>
                  <a:pt x="7275" y="782"/>
                  <a:pt x="7268" y="782"/>
                </a:cubicBezTo>
                <a:close/>
                <a:moveTo>
                  <a:pt x="4854" y="782"/>
                </a:moveTo>
                <a:cubicBezTo>
                  <a:pt x="4847" y="782"/>
                  <a:pt x="4840" y="779"/>
                  <a:pt x="4837" y="775"/>
                </a:cubicBezTo>
                <a:cubicBezTo>
                  <a:pt x="4826" y="764"/>
                  <a:pt x="4826" y="747"/>
                  <a:pt x="4837" y="736"/>
                </a:cubicBezTo>
                <a:lnTo>
                  <a:pt x="5080" y="493"/>
                </a:lnTo>
                <a:cubicBezTo>
                  <a:pt x="5090" y="483"/>
                  <a:pt x="5108" y="483"/>
                  <a:pt x="5119" y="493"/>
                </a:cubicBezTo>
                <a:cubicBezTo>
                  <a:pt x="5129" y="504"/>
                  <a:pt x="5129" y="521"/>
                  <a:pt x="5119" y="532"/>
                </a:cubicBezTo>
                <a:lnTo>
                  <a:pt x="4875" y="775"/>
                </a:lnTo>
                <a:cubicBezTo>
                  <a:pt x="4865" y="779"/>
                  <a:pt x="4861" y="782"/>
                  <a:pt x="4854" y="782"/>
                </a:cubicBezTo>
                <a:close/>
                <a:moveTo>
                  <a:pt x="4372" y="782"/>
                </a:moveTo>
                <a:cubicBezTo>
                  <a:pt x="4365" y="782"/>
                  <a:pt x="4358" y="779"/>
                  <a:pt x="4354" y="775"/>
                </a:cubicBezTo>
                <a:cubicBezTo>
                  <a:pt x="4344" y="764"/>
                  <a:pt x="4344" y="747"/>
                  <a:pt x="4354" y="736"/>
                </a:cubicBezTo>
                <a:lnTo>
                  <a:pt x="4597" y="493"/>
                </a:lnTo>
                <a:cubicBezTo>
                  <a:pt x="4608" y="483"/>
                  <a:pt x="4625" y="483"/>
                  <a:pt x="4636" y="493"/>
                </a:cubicBezTo>
                <a:cubicBezTo>
                  <a:pt x="4646" y="504"/>
                  <a:pt x="4646" y="521"/>
                  <a:pt x="4636" y="532"/>
                </a:cubicBezTo>
                <a:lnTo>
                  <a:pt x="4393" y="775"/>
                </a:lnTo>
                <a:cubicBezTo>
                  <a:pt x="4382" y="779"/>
                  <a:pt x="4379" y="782"/>
                  <a:pt x="4372" y="782"/>
                </a:cubicBezTo>
                <a:close/>
                <a:moveTo>
                  <a:pt x="3889" y="782"/>
                </a:moveTo>
                <a:cubicBezTo>
                  <a:pt x="3882" y="782"/>
                  <a:pt x="3875" y="779"/>
                  <a:pt x="3871" y="775"/>
                </a:cubicBezTo>
                <a:cubicBezTo>
                  <a:pt x="3861" y="764"/>
                  <a:pt x="3861" y="747"/>
                  <a:pt x="3871" y="736"/>
                </a:cubicBezTo>
                <a:lnTo>
                  <a:pt x="4115" y="493"/>
                </a:lnTo>
                <a:cubicBezTo>
                  <a:pt x="4125" y="483"/>
                  <a:pt x="4143" y="483"/>
                  <a:pt x="4153" y="493"/>
                </a:cubicBezTo>
                <a:cubicBezTo>
                  <a:pt x="4164" y="504"/>
                  <a:pt x="4164" y="521"/>
                  <a:pt x="4153" y="532"/>
                </a:cubicBezTo>
                <a:lnTo>
                  <a:pt x="3910" y="775"/>
                </a:lnTo>
                <a:cubicBezTo>
                  <a:pt x="3900" y="779"/>
                  <a:pt x="3896" y="782"/>
                  <a:pt x="3889" y="782"/>
                </a:cubicBezTo>
                <a:close/>
                <a:moveTo>
                  <a:pt x="3406" y="782"/>
                </a:moveTo>
                <a:cubicBezTo>
                  <a:pt x="3399" y="782"/>
                  <a:pt x="3392" y="779"/>
                  <a:pt x="3389" y="775"/>
                </a:cubicBezTo>
                <a:cubicBezTo>
                  <a:pt x="3378" y="764"/>
                  <a:pt x="3378" y="747"/>
                  <a:pt x="3389" y="736"/>
                </a:cubicBezTo>
                <a:lnTo>
                  <a:pt x="3632" y="493"/>
                </a:lnTo>
                <a:cubicBezTo>
                  <a:pt x="3642" y="483"/>
                  <a:pt x="3660" y="483"/>
                  <a:pt x="3671" y="493"/>
                </a:cubicBezTo>
                <a:cubicBezTo>
                  <a:pt x="3681" y="504"/>
                  <a:pt x="3681" y="521"/>
                  <a:pt x="3671" y="532"/>
                </a:cubicBezTo>
                <a:lnTo>
                  <a:pt x="3428" y="775"/>
                </a:lnTo>
                <a:cubicBezTo>
                  <a:pt x="3417" y="779"/>
                  <a:pt x="3413" y="782"/>
                  <a:pt x="3406" y="782"/>
                </a:cubicBezTo>
                <a:close/>
                <a:moveTo>
                  <a:pt x="2924" y="782"/>
                </a:moveTo>
                <a:cubicBezTo>
                  <a:pt x="2917" y="782"/>
                  <a:pt x="2910" y="779"/>
                  <a:pt x="2906" y="775"/>
                </a:cubicBezTo>
                <a:cubicBezTo>
                  <a:pt x="2896" y="764"/>
                  <a:pt x="2896" y="747"/>
                  <a:pt x="2906" y="736"/>
                </a:cubicBezTo>
                <a:lnTo>
                  <a:pt x="3149" y="493"/>
                </a:lnTo>
                <a:cubicBezTo>
                  <a:pt x="3160" y="483"/>
                  <a:pt x="3177" y="483"/>
                  <a:pt x="3188" y="493"/>
                </a:cubicBezTo>
                <a:cubicBezTo>
                  <a:pt x="3199" y="504"/>
                  <a:pt x="3199" y="521"/>
                  <a:pt x="3188" y="532"/>
                </a:cubicBezTo>
                <a:lnTo>
                  <a:pt x="2945" y="775"/>
                </a:lnTo>
                <a:cubicBezTo>
                  <a:pt x="2934" y="779"/>
                  <a:pt x="2931" y="782"/>
                  <a:pt x="2924" y="782"/>
                </a:cubicBezTo>
                <a:close/>
                <a:moveTo>
                  <a:pt x="2441" y="782"/>
                </a:moveTo>
                <a:cubicBezTo>
                  <a:pt x="2434" y="782"/>
                  <a:pt x="2427" y="779"/>
                  <a:pt x="2424" y="775"/>
                </a:cubicBezTo>
                <a:cubicBezTo>
                  <a:pt x="2413" y="764"/>
                  <a:pt x="2413" y="747"/>
                  <a:pt x="2424" y="736"/>
                </a:cubicBezTo>
                <a:lnTo>
                  <a:pt x="2667" y="493"/>
                </a:lnTo>
                <a:cubicBezTo>
                  <a:pt x="2677" y="483"/>
                  <a:pt x="2694" y="483"/>
                  <a:pt x="2705" y="493"/>
                </a:cubicBezTo>
                <a:cubicBezTo>
                  <a:pt x="2715" y="504"/>
                  <a:pt x="2716" y="521"/>
                  <a:pt x="2705" y="532"/>
                </a:cubicBezTo>
                <a:lnTo>
                  <a:pt x="2462" y="775"/>
                </a:lnTo>
                <a:cubicBezTo>
                  <a:pt x="2452" y="779"/>
                  <a:pt x="2448" y="782"/>
                  <a:pt x="2441" y="782"/>
                </a:cubicBezTo>
                <a:close/>
                <a:moveTo>
                  <a:pt x="23193" y="300"/>
                </a:moveTo>
                <a:cubicBezTo>
                  <a:pt x="23186" y="300"/>
                  <a:pt x="23179" y="296"/>
                  <a:pt x="23176" y="293"/>
                </a:cubicBezTo>
                <a:cubicBezTo>
                  <a:pt x="23165" y="282"/>
                  <a:pt x="23165" y="264"/>
                  <a:pt x="23176" y="254"/>
                </a:cubicBezTo>
                <a:lnTo>
                  <a:pt x="23419" y="11"/>
                </a:lnTo>
                <a:cubicBezTo>
                  <a:pt x="23430" y="0"/>
                  <a:pt x="23447" y="0"/>
                  <a:pt x="23458" y="11"/>
                </a:cubicBezTo>
                <a:cubicBezTo>
                  <a:pt x="23468" y="21"/>
                  <a:pt x="23468" y="39"/>
                  <a:pt x="23458" y="50"/>
                </a:cubicBezTo>
                <a:lnTo>
                  <a:pt x="23215" y="289"/>
                </a:lnTo>
                <a:cubicBezTo>
                  <a:pt x="23208" y="296"/>
                  <a:pt x="23201" y="300"/>
                  <a:pt x="23193" y="300"/>
                </a:cubicBezTo>
                <a:close/>
                <a:moveTo>
                  <a:pt x="22711" y="300"/>
                </a:moveTo>
                <a:cubicBezTo>
                  <a:pt x="22704" y="300"/>
                  <a:pt x="22697" y="296"/>
                  <a:pt x="22693" y="293"/>
                </a:cubicBezTo>
                <a:cubicBezTo>
                  <a:pt x="22683" y="282"/>
                  <a:pt x="22683" y="264"/>
                  <a:pt x="22693" y="254"/>
                </a:cubicBezTo>
                <a:lnTo>
                  <a:pt x="22936" y="11"/>
                </a:lnTo>
                <a:cubicBezTo>
                  <a:pt x="22947" y="0"/>
                  <a:pt x="22964" y="0"/>
                  <a:pt x="22975" y="11"/>
                </a:cubicBezTo>
                <a:cubicBezTo>
                  <a:pt x="22986" y="21"/>
                  <a:pt x="22986" y="39"/>
                  <a:pt x="22975" y="50"/>
                </a:cubicBezTo>
                <a:lnTo>
                  <a:pt x="22732" y="293"/>
                </a:lnTo>
                <a:cubicBezTo>
                  <a:pt x="22725" y="296"/>
                  <a:pt x="22718" y="300"/>
                  <a:pt x="22711" y="300"/>
                </a:cubicBezTo>
                <a:close/>
                <a:moveTo>
                  <a:pt x="22228" y="300"/>
                </a:moveTo>
                <a:cubicBezTo>
                  <a:pt x="22221" y="300"/>
                  <a:pt x="22214" y="296"/>
                  <a:pt x="22211" y="293"/>
                </a:cubicBezTo>
                <a:cubicBezTo>
                  <a:pt x="22200" y="282"/>
                  <a:pt x="22200" y="264"/>
                  <a:pt x="22211" y="254"/>
                </a:cubicBezTo>
                <a:lnTo>
                  <a:pt x="22454" y="11"/>
                </a:lnTo>
                <a:cubicBezTo>
                  <a:pt x="22464" y="0"/>
                  <a:pt x="22482" y="0"/>
                  <a:pt x="22492" y="11"/>
                </a:cubicBezTo>
                <a:cubicBezTo>
                  <a:pt x="22503" y="21"/>
                  <a:pt x="22503" y="39"/>
                  <a:pt x="22492" y="50"/>
                </a:cubicBezTo>
                <a:lnTo>
                  <a:pt x="22249" y="289"/>
                </a:lnTo>
                <a:cubicBezTo>
                  <a:pt x="22242" y="296"/>
                  <a:pt x="22235" y="300"/>
                  <a:pt x="22228" y="300"/>
                </a:cubicBezTo>
                <a:close/>
                <a:moveTo>
                  <a:pt x="21746" y="300"/>
                </a:moveTo>
                <a:cubicBezTo>
                  <a:pt x="21739" y="300"/>
                  <a:pt x="21731" y="296"/>
                  <a:pt x="21728" y="293"/>
                </a:cubicBezTo>
                <a:cubicBezTo>
                  <a:pt x="21717" y="282"/>
                  <a:pt x="21717" y="264"/>
                  <a:pt x="21728" y="254"/>
                </a:cubicBezTo>
                <a:lnTo>
                  <a:pt x="21968" y="11"/>
                </a:lnTo>
                <a:cubicBezTo>
                  <a:pt x="21978" y="0"/>
                  <a:pt x="21996" y="0"/>
                  <a:pt x="22006" y="11"/>
                </a:cubicBezTo>
                <a:cubicBezTo>
                  <a:pt x="22017" y="21"/>
                  <a:pt x="22017" y="39"/>
                  <a:pt x="22006" y="50"/>
                </a:cubicBezTo>
                <a:lnTo>
                  <a:pt x="21763" y="293"/>
                </a:lnTo>
                <a:cubicBezTo>
                  <a:pt x="21760" y="296"/>
                  <a:pt x="21753" y="300"/>
                  <a:pt x="21746" y="300"/>
                </a:cubicBezTo>
                <a:close/>
                <a:moveTo>
                  <a:pt x="21263" y="300"/>
                </a:moveTo>
                <a:cubicBezTo>
                  <a:pt x="21256" y="300"/>
                  <a:pt x="21249" y="296"/>
                  <a:pt x="21245" y="293"/>
                </a:cubicBezTo>
                <a:cubicBezTo>
                  <a:pt x="21235" y="282"/>
                  <a:pt x="21235" y="264"/>
                  <a:pt x="21245" y="254"/>
                </a:cubicBezTo>
                <a:lnTo>
                  <a:pt x="21488" y="11"/>
                </a:lnTo>
                <a:cubicBezTo>
                  <a:pt x="21499" y="0"/>
                  <a:pt x="21517" y="0"/>
                  <a:pt x="21527" y="11"/>
                </a:cubicBezTo>
                <a:cubicBezTo>
                  <a:pt x="21538" y="21"/>
                  <a:pt x="21538" y="39"/>
                  <a:pt x="21527" y="50"/>
                </a:cubicBezTo>
                <a:lnTo>
                  <a:pt x="21284" y="289"/>
                </a:lnTo>
                <a:cubicBezTo>
                  <a:pt x="21277" y="296"/>
                  <a:pt x="21270" y="300"/>
                  <a:pt x="21263" y="300"/>
                </a:cubicBezTo>
                <a:close/>
                <a:moveTo>
                  <a:pt x="20780" y="300"/>
                </a:moveTo>
                <a:cubicBezTo>
                  <a:pt x="20773" y="300"/>
                  <a:pt x="20766" y="296"/>
                  <a:pt x="20763" y="293"/>
                </a:cubicBezTo>
                <a:cubicBezTo>
                  <a:pt x="20752" y="282"/>
                  <a:pt x="20752" y="264"/>
                  <a:pt x="20763" y="254"/>
                </a:cubicBezTo>
                <a:lnTo>
                  <a:pt x="21006" y="11"/>
                </a:lnTo>
                <a:cubicBezTo>
                  <a:pt x="21016" y="0"/>
                  <a:pt x="21034" y="0"/>
                  <a:pt x="21045" y="11"/>
                </a:cubicBezTo>
                <a:cubicBezTo>
                  <a:pt x="21055" y="21"/>
                  <a:pt x="21055" y="39"/>
                  <a:pt x="21045" y="50"/>
                </a:cubicBezTo>
                <a:lnTo>
                  <a:pt x="20805" y="293"/>
                </a:lnTo>
                <a:cubicBezTo>
                  <a:pt x="20794" y="296"/>
                  <a:pt x="20787" y="300"/>
                  <a:pt x="20780" y="300"/>
                </a:cubicBezTo>
                <a:close/>
                <a:moveTo>
                  <a:pt x="20298" y="300"/>
                </a:moveTo>
                <a:cubicBezTo>
                  <a:pt x="20291" y="300"/>
                  <a:pt x="20284" y="296"/>
                  <a:pt x="20280" y="293"/>
                </a:cubicBezTo>
                <a:cubicBezTo>
                  <a:pt x="20269" y="282"/>
                  <a:pt x="20269" y="264"/>
                  <a:pt x="20280" y="254"/>
                </a:cubicBezTo>
                <a:lnTo>
                  <a:pt x="20523" y="11"/>
                </a:lnTo>
                <a:cubicBezTo>
                  <a:pt x="20534" y="0"/>
                  <a:pt x="20551" y="0"/>
                  <a:pt x="20562" y="11"/>
                </a:cubicBezTo>
                <a:cubicBezTo>
                  <a:pt x="20572" y="21"/>
                  <a:pt x="20572" y="39"/>
                  <a:pt x="20562" y="50"/>
                </a:cubicBezTo>
                <a:lnTo>
                  <a:pt x="20319" y="293"/>
                </a:lnTo>
                <a:cubicBezTo>
                  <a:pt x="20312" y="296"/>
                  <a:pt x="20305" y="300"/>
                  <a:pt x="20298" y="300"/>
                </a:cubicBezTo>
                <a:close/>
                <a:moveTo>
                  <a:pt x="19815" y="300"/>
                </a:moveTo>
                <a:cubicBezTo>
                  <a:pt x="19808" y="300"/>
                  <a:pt x="19801" y="296"/>
                  <a:pt x="19797" y="293"/>
                </a:cubicBezTo>
                <a:cubicBezTo>
                  <a:pt x="19787" y="282"/>
                  <a:pt x="19787" y="264"/>
                  <a:pt x="19797" y="254"/>
                </a:cubicBezTo>
                <a:lnTo>
                  <a:pt x="20037" y="11"/>
                </a:lnTo>
                <a:cubicBezTo>
                  <a:pt x="20048" y="0"/>
                  <a:pt x="20065" y="0"/>
                  <a:pt x="20076" y="11"/>
                </a:cubicBezTo>
                <a:cubicBezTo>
                  <a:pt x="20086" y="21"/>
                  <a:pt x="20086" y="39"/>
                  <a:pt x="20076" y="50"/>
                </a:cubicBezTo>
                <a:lnTo>
                  <a:pt x="19833" y="293"/>
                </a:lnTo>
                <a:cubicBezTo>
                  <a:pt x="19829" y="296"/>
                  <a:pt x="19822" y="300"/>
                  <a:pt x="19815" y="300"/>
                </a:cubicBezTo>
                <a:close/>
                <a:moveTo>
                  <a:pt x="19332" y="300"/>
                </a:moveTo>
                <a:cubicBezTo>
                  <a:pt x="19325" y="300"/>
                  <a:pt x="19318" y="296"/>
                  <a:pt x="19315" y="293"/>
                </a:cubicBezTo>
                <a:cubicBezTo>
                  <a:pt x="19304" y="282"/>
                  <a:pt x="19304" y="264"/>
                  <a:pt x="19315" y="254"/>
                </a:cubicBezTo>
                <a:lnTo>
                  <a:pt x="19558" y="11"/>
                </a:lnTo>
                <a:cubicBezTo>
                  <a:pt x="19568" y="0"/>
                  <a:pt x="19586" y="0"/>
                  <a:pt x="19597" y="11"/>
                </a:cubicBezTo>
                <a:cubicBezTo>
                  <a:pt x="19607" y="21"/>
                  <a:pt x="19607" y="39"/>
                  <a:pt x="19597" y="50"/>
                </a:cubicBezTo>
                <a:lnTo>
                  <a:pt x="19354" y="293"/>
                </a:lnTo>
                <a:cubicBezTo>
                  <a:pt x="19346" y="296"/>
                  <a:pt x="19339" y="300"/>
                  <a:pt x="19332" y="300"/>
                </a:cubicBezTo>
                <a:close/>
                <a:moveTo>
                  <a:pt x="18850" y="300"/>
                </a:moveTo>
                <a:cubicBezTo>
                  <a:pt x="18843" y="300"/>
                  <a:pt x="18836" y="296"/>
                  <a:pt x="18832" y="293"/>
                </a:cubicBezTo>
                <a:cubicBezTo>
                  <a:pt x="18822" y="282"/>
                  <a:pt x="18822" y="264"/>
                  <a:pt x="18832" y="254"/>
                </a:cubicBezTo>
                <a:lnTo>
                  <a:pt x="19075" y="11"/>
                </a:lnTo>
                <a:cubicBezTo>
                  <a:pt x="19086" y="0"/>
                  <a:pt x="19103" y="0"/>
                  <a:pt x="19114" y="11"/>
                </a:cubicBezTo>
                <a:cubicBezTo>
                  <a:pt x="19125" y="21"/>
                  <a:pt x="19125" y="39"/>
                  <a:pt x="19114" y="50"/>
                </a:cubicBezTo>
                <a:lnTo>
                  <a:pt x="18874" y="293"/>
                </a:lnTo>
                <a:cubicBezTo>
                  <a:pt x="18864" y="296"/>
                  <a:pt x="18857" y="300"/>
                  <a:pt x="18850" y="300"/>
                </a:cubicBezTo>
                <a:close/>
                <a:moveTo>
                  <a:pt x="18367" y="300"/>
                </a:moveTo>
                <a:cubicBezTo>
                  <a:pt x="18360" y="300"/>
                  <a:pt x="18353" y="296"/>
                  <a:pt x="18350" y="293"/>
                </a:cubicBezTo>
                <a:cubicBezTo>
                  <a:pt x="18339" y="282"/>
                  <a:pt x="18339" y="264"/>
                  <a:pt x="18350" y="254"/>
                </a:cubicBezTo>
                <a:lnTo>
                  <a:pt x="18593" y="11"/>
                </a:lnTo>
                <a:cubicBezTo>
                  <a:pt x="18603" y="0"/>
                  <a:pt x="18621" y="0"/>
                  <a:pt x="18631" y="11"/>
                </a:cubicBezTo>
                <a:cubicBezTo>
                  <a:pt x="18642" y="21"/>
                  <a:pt x="18642" y="39"/>
                  <a:pt x="18631" y="50"/>
                </a:cubicBezTo>
                <a:lnTo>
                  <a:pt x="18388" y="293"/>
                </a:lnTo>
                <a:cubicBezTo>
                  <a:pt x="18381" y="296"/>
                  <a:pt x="18374" y="300"/>
                  <a:pt x="18367" y="300"/>
                </a:cubicBezTo>
                <a:close/>
                <a:moveTo>
                  <a:pt x="17884" y="300"/>
                </a:moveTo>
                <a:cubicBezTo>
                  <a:pt x="17877" y="300"/>
                  <a:pt x="17870" y="296"/>
                  <a:pt x="17867" y="293"/>
                </a:cubicBezTo>
                <a:cubicBezTo>
                  <a:pt x="17856" y="282"/>
                  <a:pt x="17856" y="264"/>
                  <a:pt x="17867" y="254"/>
                </a:cubicBezTo>
                <a:lnTo>
                  <a:pt x="18110" y="11"/>
                </a:lnTo>
                <a:cubicBezTo>
                  <a:pt x="18121" y="0"/>
                  <a:pt x="18138" y="0"/>
                  <a:pt x="18149" y="11"/>
                </a:cubicBezTo>
                <a:cubicBezTo>
                  <a:pt x="18159" y="21"/>
                  <a:pt x="18159" y="39"/>
                  <a:pt x="18149" y="50"/>
                </a:cubicBezTo>
                <a:lnTo>
                  <a:pt x="17906" y="289"/>
                </a:lnTo>
                <a:cubicBezTo>
                  <a:pt x="17899" y="296"/>
                  <a:pt x="17892" y="300"/>
                  <a:pt x="17884" y="300"/>
                </a:cubicBezTo>
                <a:close/>
                <a:moveTo>
                  <a:pt x="17402" y="300"/>
                </a:moveTo>
                <a:cubicBezTo>
                  <a:pt x="17395" y="300"/>
                  <a:pt x="17388" y="296"/>
                  <a:pt x="17384" y="293"/>
                </a:cubicBezTo>
                <a:cubicBezTo>
                  <a:pt x="17374" y="282"/>
                  <a:pt x="17374" y="264"/>
                  <a:pt x="17384" y="254"/>
                </a:cubicBezTo>
                <a:lnTo>
                  <a:pt x="17627" y="11"/>
                </a:lnTo>
                <a:cubicBezTo>
                  <a:pt x="17638" y="0"/>
                  <a:pt x="17655" y="0"/>
                  <a:pt x="17666" y="11"/>
                </a:cubicBezTo>
                <a:cubicBezTo>
                  <a:pt x="17677" y="21"/>
                  <a:pt x="17677" y="39"/>
                  <a:pt x="17666" y="50"/>
                </a:cubicBezTo>
                <a:lnTo>
                  <a:pt x="17423" y="293"/>
                </a:lnTo>
                <a:cubicBezTo>
                  <a:pt x="17416" y="296"/>
                  <a:pt x="17409" y="300"/>
                  <a:pt x="17402" y="300"/>
                </a:cubicBezTo>
                <a:close/>
                <a:moveTo>
                  <a:pt x="16919" y="300"/>
                </a:moveTo>
                <a:cubicBezTo>
                  <a:pt x="16912" y="300"/>
                  <a:pt x="16905" y="296"/>
                  <a:pt x="16902" y="293"/>
                </a:cubicBezTo>
                <a:cubicBezTo>
                  <a:pt x="16891" y="282"/>
                  <a:pt x="16891" y="264"/>
                  <a:pt x="16902" y="254"/>
                </a:cubicBezTo>
                <a:lnTo>
                  <a:pt x="17145" y="11"/>
                </a:lnTo>
                <a:cubicBezTo>
                  <a:pt x="17155" y="0"/>
                  <a:pt x="17173" y="0"/>
                  <a:pt x="17183" y="11"/>
                </a:cubicBezTo>
                <a:cubicBezTo>
                  <a:pt x="17194" y="21"/>
                  <a:pt x="17194" y="39"/>
                  <a:pt x="17183" y="50"/>
                </a:cubicBezTo>
                <a:lnTo>
                  <a:pt x="16940" y="289"/>
                </a:lnTo>
                <a:cubicBezTo>
                  <a:pt x="16933" y="296"/>
                  <a:pt x="16926" y="300"/>
                  <a:pt x="16919" y="300"/>
                </a:cubicBezTo>
                <a:close/>
                <a:moveTo>
                  <a:pt x="16437" y="300"/>
                </a:moveTo>
                <a:cubicBezTo>
                  <a:pt x="16430" y="300"/>
                  <a:pt x="16422" y="296"/>
                  <a:pt x="16419" y="293"/>
                </a:cubicBezTo>
                <a:cubicBezTo>
                  <a:pt x="16408" y="282"/>
                  <a:pt x="16408" y="264"/>
                  <a:pt x="16419" y="254"/>
                </a:cubicBezTo>
                <a:lnTo>
                  <a:pt x="16662" y="11"/>
                </a:lnTo>
                <a:cubicBezTo>
                  <a:pt x="16673" y="0"/>
                  <a:pt x="16691" y="1"/>
                  <a:pt x="16701" y="11"/>
                </a:cubicBezTo>
                <a:cubicBezTo>
                  <a:pt x="16712" y="22"/>
                  <a:pt x="16711" y="39"/>
                  <a:pt x="16701" y="50"/>
                </a:cubicBezTo>
                <a:lnTo>
                  <a:pt x="16458" y="293"/>
                </a:lnTo>
                <a:cubicBezTo>
                  <a:pt x="16451" y="296"/>
                  <a:pt x="16444" y="300"/>
                  <a:pt x="16437" y="300"/>
                </a:cubicBezTo>
                <a:close/>
                <a:moveTo>
                  <a:pt x="15954" y="300"/>
                </a:moveTo>
                <a:cubicBezTo>
                  <a:pt x="15947" y="300"/>
                  <a:pt x="15940" y="296"/>
                  <a:pt x="15936" y="293"/>
                </a:cubicBezTo>
                <a:cubicBezTo>
                  <a:pt x="15926" y="282"/>
                  <a:pt x="15926" y="264"/>
                  <a:pt x="15936" y="254"/>
                </a:cubicBezTo>
                <a:lnTo>
                  <a:pt x="16179" y="11"/>
                </a:lnTo>
                <a:cubicBezTo>
                  <a:pt x="16190" y="0"/>
                  <a:pt x="16208" y="1"/>
                  <a:pt x="16218" y="11"/>
                </a:cubicBezTo>
                <a:cubicBezTo>
                  <a:pt x="16229" y="22"/>
                  <a:pt x="16229" y="39"/>
                  <a:pt x="16218" y="50"/>
                </a:cubicBezTo>
                <a:lnTo>
                  <a:pt x="15975" y="289"/>
                </a:lnTo>
                <a:cubicBezTo>
                  <a:pt x="15968" y="296"/>
                  <a:pt x="15961" y="300"/>
                  <a:pt x="15954" y="300"/>
                </a:cubicBezTo>
                <a:close/>
                <a:moveTo>
                  <a:pt x="15471" y="300"/>
                </a:moveTo>
                <a:cubicBezTo>
                  <a:pt x="15464" y="300"/>
                  <a:pt x="15457" y="296"/>
                  <a:pt x="15454" y="293"/>
                </a:cubicBezTo>
                <a:cubicBezTo>
                  <a:pt x="15443" y="282"/>
                  <a:pt x="15443" y="264"/>
                  <a:pt x="15454" y="254"/>
                </a:cubicBezTo>
                <a:lnTo>
                  <a:pt x="15693" y="11"/>
                </a:lnTo>
                <a:cubicBezTo>
                  <a:pt x="15704" y="0"/>
                  <a:pt x="15721" y="1"/>
                  <a:pt x="15732" y="11"/>
                </a:cubicBezTo>
                <a:cubicBezTo>
                  <a:pt x="15743" y="22"/>
                  <a:pt x="15743" y="39"/>
                  <a:pt x="15732" y="50"/>
                </a:cubicBezTo>
                <a:lnTo>
                  <a:pt x="15489" y="293"/>
                </a:lnTo>
                <a:cubicBezTo>
                  <a:pt x="15485" y="296"/>
                  <a:pt x="15478" y="300"/>
                  <a:pt x="15471" y="300"/>
                </a:cubicBezTo>
                <a:close/>
                <a:moveTo>
                  <a:pt x="14989" y="300"/>
                </a:moveTo>
                <a:cubicBezTo>
                  <a:pt x="14982" y="300"/>
                  <a:pt x="14975" y="296"/>
                  <a:pt x="14971" y="293"/>
                </a:cubicBezTo>
                <a:cubicBezTo>
                  <a:pt x="14960" y="282"/>
                  <a:pt x="14960" y="264"/>
                  <a:pt x="14971" y="254"/>
                </a:cubicBezTo>
                <a:lnTo>
                  <a:pt x="15214" y="11"/>
                </a:lnTo>
                <a:cubicBezTo>
                  <a:pt x="15225" y="0"/>
                  <a:pt x="15243" y="1"/>
                  <a:pt x="15253" y="11"/>
                </a:cubicBezTo>
                <a:cubicBezTo>
                  <a:pt x="15264" y="22"/>
                  <a:pt x="15263" y="39"/>
                  <a:pt x="15253" y="50"/>
                </a:cubicBezTo>
                <a:lnTo>
                  <a:pt x="15006" y="293"/>
                </a:lnTo>
                <a:cubicBezTo>
                  <a:pt x="15003" y="296"/>
                  <a:pt x="14996" y="300"/>
                  <a:pt x="14989" y="300"/>
                </a:cubicBezTo>
                <a:close/>
                <a:moveTo>
                  <a:pt x="14506" y="300"/>
                </a:moveTo>
                <a:cubicBezTo>
                  <a:pt x="14499" y="300"/>
                  <a:pt x="14492" y="296"/>
                  <a:pt x="14488" y="293"/>
                </a:cubicBezTo>
                <a:cubicBezTo>
                  <a:pt x="14478" y="282"/>
                  <a:pt x="14478" y="264"/>
                  <a:pt x="14488" y="254"/>
                </a:cubicBezTo>
                <a:lnTo>
                  <a:pt x="14731" y="11"/>
                </a:lnTo>
                <a:cubicBezTo>
                  <a:pt x="14742" y="0"/>
                  <a:pt x="14760" y="1"/>
                  <a:pt x="14770" y="11"/>
                </a:cubicBezTo>
                <a:cubicBezTo>
                  <a:pt x="14781" y="22"/>
                  <a:pt x="14781" y="39"/>
                  <a:pt x="14770" y="50"/>
                </a:cubicBezTo>
                <a:lnTo>
                  <a:pt x="14531" y="293"/>
                </a:lnTo>
                <a:cubicBezTo>
                  <a:pt x="14520" y="296"/>
                  <a:pt x="14513" y="300"/>
                  <a:pt x="14506" y="300"/>
                </a:cubicBezTo>
                <a:close/>
                <a:moveTo>
                  <a:pt x="14023" y="300"/>
                </a:moveTo>
                <a:cubicBezTo>
                  <a:pt x="14016" y="300"/>
                  <a:pt x="14009" y="296"/>
                  <a:pt x="14006" y="293"/>
                </a:cubicBezTo>
                <a:cubicBezTo>
                  <a:pt x="13995" y="282"/>
                  <a:pt x="13995" y="264"/>
                  <a:pt x="14006" y="254"/>
                </a:cubicBezTo>
                <a:lnTo>
                  <a:pt x="14249" y="11"/>
                </a:lnTo>
                <a:cubicBezTo>
                  <a:pt x="14259" y="0"/>
                  <a:pt x="14278" y="1"/>
                  <a:pt x="14288" y="11"/>
                </a:cubicBezTo>
                <a:cubicBezTo>
                  <a:pt x="14299" y="22"/>
                  <a:pt x="14298" y="39"/>
                  <a:pt x="14288" y="50"/>
                </a:cubicBezTo>
                <a:lnTo>
                  <a:pt x="14045" y="293"/>
                </a:lnTo>
                <a:cubicBezTo>
                  <a:pt x="14037" y="296"/>
                  <a:pt x="14030" y="300"/>
                  <a:pt x="14023" y="300"/>
                </a:cubicBezTo>
                <a:close/>
                <a:moveTo>
                  <a:pt x="13541" y="300"/>
                </a:moveTo>
                <a:cubicBezTo>
                  <a:pt x="13534" y="300"/>
                  <a:pt x="13527" y="296"/>
                  <a:pt x="13523" y="293"/>
                </a:cubicBezTo>
                <a:cubicBezTo>
                  <a:pt x="13513" y="282"/>
                  <a:pt x="13513" y="264"/>
                  <a:pt x="13523" y="254"/>
                </a:cubicBezTo>
                <a:lnTo>
                  <a:pt x="13763" y="11"/>
                </a:lnTo>
                <a:cubicBezTo>
                  <a:pt x="13773" y="0"/>
                  <a:pt x="13791" y="1"/>
                  <a:pt x="13801" y="11"/>
                </a:cubicBezTo>
                <a:cubicBezTo>
                  <a:pt x="13812" y="22"/>
                  <a:pt x="13812" y="39"/>
                  <a:pt x="13801" y="50"/>
                </a:cubicBezTo>
                <a:lnTo>
                  <a:pt x="13558" y="293"/>
                </a:lnTo>
                <a:cubicBezTo>
                  <a:pt x="13555" y="296"/>
                  <a:pt x="13548" y="300"/>
                  <a:pt x="13541" y="300"/>
                </a:cubicBezTo>
                <a:close/>
                <a:moveTo>
                  <a:pt x="13058" y="300"/>
                </a:moveTo>
                <a:cubicBezTo>
                  <a:pt x="13051" y="300"/>
                  <a:pt x="13044" y="296"/>
                  <a:pt x="13041" y="293"/>
                </a:cubicBezTo>
                <a:cubicBezTo>
                  <a:pt x="13030" y="282"/>
                  <a:pt x="13030" y="264"/>
                  <a:pt x="13041" y="254"/>
                </a:cubicBezTo>
                <a:lnTo>
                  <a:pt x="13284" y="11"/>
                </a:lnTo>
                <a:cubicBezTo>
                  <a:pt x="13294" y="0"/>
                  <a:pt x="13312" y="1"/>
                  <a:pt x="13322" y="11"/>
                </a:cubicBezTo>
                <a:cubicBezTo>
                  <a:pt x="13333" y="22"/>
                  <a:pt x="13333" y="39"/>
                  <a:pt x="13322" y="50"/>
                </a:cubicBezTo>
                <a:lnTo>
                  <a:pt x="13079" y="293"/>
                </a:lnTo>
                <a:cubicBezTo>
                  <a:pt x="13072" y="296"/>
                  <a:pt x="13065" y="300"/>
                  <a:pt x="13058" y="300"/>
                </a:cubicBezTo>
                <a:close/>
                <a:moveTo>
                  <a:pt x="12575" y="300"/>
                </a:moveTo>
                <a:cubicBezTo>
                  <a:pt x="12568" y="300"/>
                  <a:pt x="12561" y="296"/>
                  <a:pt x="12558" y="293"/>
                </a:cubicBezTo>
                <a:cubicBezTo>
                  <a:pt x="12547" y="282"/>
                  <a:pt x="12547" y="264"/>
                  <a:pt x="12558" y="254"/>
                </a:cubicBezTo>
                <a:lnTo>
                  <a:pt x="12801" y="11"/>
                </a:lnTo>
                <a:cubicBezTo>
                  <a:pt x="12812" y="0"/>
                  <a:pt x="12830" y="1"/>
                  <a:pt x="12840" y="11"/>
                </a:cubicBezTo>
                <a:cubicBezTo>
                  <a:pt x="12851" y="22"/>
                  <a:pt x="12850" y="39"/>
                  <a:pt x="12840" y="50"/>
                </a:cubicBezTo>
                <a:lnTo>
                  <a:pt x="12597" y="289"/>
                </a:lnTo>
                <a:cubicBezTo>
                  <a:pt x="12590" y="296"/>
                  <a:pt x="12583" y="300"/>
                  <a:pt x="12575" y="300"/>
                </a:cubicBezTo>
                <a:close/>
                <a:moveTo>
                  <a:pt x="12093" y="300"/>
                </a:moveTo>
                <a:cubicBezTo>
                  <a:pt x="12086" y="300"/>
                  <a:pt x="12079" y="296"/>
                  <a:pt x="12075" y="293"/>
                </a:cubicBezTo>
                <a:cubicBezTo>
                  <a:pt x="12065" y="282"/>
                  <a:pt x="12065" y="264"/>
                  <a:pt x="12075" y="254"/>
                </a:cubicBezTo>
                <a:lnTo>
                  <a:pt x="12318" y="11"/>
                </a:lnTo>
                <a:cubicBezTo>
                  <a:pt x="12329" y="0"/>
                  <a:pt x="12347" y="1"/>
                  <a:pt x="12357" y="11"/>
                </a:cubicBezTo>
                <a:cubicBezTo>
                  <a:pt x="12368" y="22"/>
                  <a:pt x="12368" y="39"/>
                  <a:pt x="12357" y="50"/>
                </a:cubicBezTo>
                <a:lnTo>
                  <a:pt x="12114" y="293"/>
                </a:lnTo>
                <a:cubicBezTo>
                  <a:pt x="12107" y="296"/>
                  <a:pt x="12100" y="300"/>
                  <a:pt x="12093" y="300"/>
                </a:cubicBezTo>
                <a:close/>
                <a:moveTo>
                  <a:pt x="11611" y="300"/>
                </a:moveTo>
                <a:cubicBezTo>
                  <a:pt x="11604" y="300"/>
                  <a:pt x="11597" y="296"/>
                  <a:pt x="11594" y="293"/>
                </a:cubicBezTo>
                <a:cubicBezTo>
                  <a:pt x="11583" y="282"/>
                  <a:pt x="11583" y="264"/>
                  <a:pt x="11594" y="254"/>
                </a:cubicBezTo>
                <a:lnTo>
                  <a:pt x="11836" y="11"/>
                </a:lnTo>
                <a:cubicBezTo>
                  <a:pt x="11846" y="0"/>
                  <a:pt x="11864" y="1"/>
                  <a:pt x="11874" y="11"/>
                </a:cubicBezTo>
                <a:cubicBezTo>
                  <a:pt x="11885" y="22"/>
                  <a:pt x="11885" y="39"/>
                  <a:pt x="11874" y="50"/>
                </a:cubicBezTo>
                <a:lnTo>
                  <a:pt x="11632" y="289"/>
                </a:lnTo>
                <a:cubicBezTo>
                  <a:pt x="11625" y="296"/>
                  <a:pt x="11618" y="300"/>
                  <a:pt x="11611" y="300"/>
                </a:cubicBezTo>
                <a:close/>
                <a:moveTo>
                  <a:pt x="11129" y="300"/>
                </a:moveTo>
                <a:cubicBezTo>
                  <a:pt x="11122" y="300"/>
                  <a:pt x="11114" y="296"/>
                  <a:pt x="11111" y="293"/>
                </a:cubicBezTo>
                <a:cubicBezTo>
                  <a:pt x="11100" y="282"/>
                  <a:pt x="11100" y="264"/>
                  <a:pt x="11111" y="254"/>
                </a:cubicBezTo>
                <a:lnTo>
                  <a:pt x="11354" y="11"/>
                </a:lnTo>
                <a:cubicBezTo>
                  <a:pt x="11365" y="0"/>
                  <a:pt x="11382" y="1"/>
                  <a:pt x="11393" y="11"/>
                </a:cubicBezTo>
                <a:cubicBezTo>
                  <a:pt x="11403" y="22"/>
                  <a:pt x="11403" y="39"/>
                  <a:pt x="11393" y="50"/>
                </a:cubicBezTo>
                <a:lnTo>
                  <a:pt x="11150" y="293"/>
                </a:lnTo>
                <a:cubicBezTo>
                  <a:pt x="11143" y="296"/>
                  <a:pt x="11136" y="300"/>
                  <a:pt x="11129" y="300"/>
                </a:cubicBezTo>
                <a:close/>
                <a:moveTo>
                  <a:pt x="10646" y="300"/>
                </a:moveTo>
                <a:cubicBezTo>
                  <a:pt x="10639" y="300"/>
                  <a:pt x="10632" y="296"/>
                  <a:pt x="10628" y="293"/>
                </a:cubicBezTo>
                <a:cubicBezTo>
                  <a:pt x="10618" y="282"/>
                  <a:pt x="10618" y="264"/>
                  <a:pt x="10628" y="254"/>
                </a:cubicBezTo>
                <a:lnTo>
                  <a:pt x="10871" y="11"/>
                </a:lnTo>
                <a:cubicBezTo>
                  <a:pt x="10882" y="0"/>
                  <a:pt x="10899" y="1"/>
                  <a:pt x="10910" y="11"/>
                </a:cubicBezTo>
                <a:cubicBezTo>
                  <a:pt x="10920" y="22"/>
                  <a:pt x="10921" y="39"/>
                  <a:pt x="10910" y="50"/>
                </a:cubicBezTo>
                <a:lnTo>
                  <a:pt x="10667" y="289"/>
                </a:lnTo>
                <a:cubicBezTo>
                  <a:pt x="10660" y="296"/>
                  <a:pt x="10653" y="300"/>
                  <a:pt x="10646" y="300"/>
                </a:cubicBezTo>
                <a:close/>
                <a:moveTo>
                  <a:pt x="10163" y="300"/>
                </a:moveTo>
                <a:cubicBezTo>
                  <a:pt x="10156" y="300"/>
                  <a:pt x="10149" y="296"/>
                  <a:pt x="10146" y="293"/>
                </a:cubicBezTo>
                <a:cubicBezTo>
                  <a:pt x="10135" y="282"/>
                  <a:pt x="10135" y="264"/>
                  <a:pt x="10146" y="254"/>
                </a:cubicBezTo>
                <a:lnTo>
                  <a:pt x="10389" y="11"/>
                </a:lnTo>
                <a:cubicBezTo>
                  <a:pt x="10399" y="0"/>
                  <a:pt x="10417" y="1"/>
                  <a:pt x="10428" y="11"/>
                </a:cubicBezTo>
                <a:cubicBezTo>
                  <a:pt x="10438" y="22"/>
                  <a:pt x="10438" y="39"/>
                  <a:pt x="10428" y="50"/>
                </a:cubicBezTo>
                <a:lnTo>
                  <a:pt x="10181" y="293"/>
                </a:lnTo>
                <a:cubicBezTo>
                  <a:pt x="10177" y="296"/>
                  <a:pt x="10170" y="300"/>
                  <a:pt x="10163" y="300"/>
                </a:cubicBezTo>
                <a:close/>
                <a:moveTo>
                  <a:pt x="9681" y="300"/>
                </a:moveTo>
                <a:cubicBezTo>
                  <a:pt x="9674" y="300"/>
                  <a:pt x="9667" y="296"/>
                  <a:pt x="9663" y="293"/>
                </a:cubicBezTo>
                <a:cubicBezTo>
                  <a:pt x="9652" y="282"/>
                  <a:pt x="9652" y="264"/>
                  <a:pt x="9663" y="254"/>
                </a:cubicBezTo>
                <a:lnTo>
                  <a:pt x="9906" y="11"/>
                </a:lnTo>
                <a:cubicBezTo>
                  <a:pt x="9917" y="0"/>
                  <a:pt x="9934" y="1"/>
                  <a:pt x="9945" y="11"/>
                </a:cubicBezTo>
                <a:cubicBezTo>
                  <a:pt x="9955" y="22"/>
                  <a:pt x="9955" y="39"/>
                  <a:pt x="9945" y="50"/>
                </a:cubicBezTo>
                <a:lnTo>
                  <a:pt x="9702" y="293"/>
                </a:lnTo>
                <a:cubicBezTo>
                  <a:pt x="9695" y="296"/>
                  <a:pt x="9688" y="300"/>
                  <a:pt x="9681" y="300"/>
                </a:cubicBezTo>
                <a:close/>
                <a:moveTo>
                  <a:pt x="9198" y="300"/>
                </a:moveTo>
                <a:cubicBezTo>
                  <a:pt x="9191" y="300"/>
                  <a:pt x="9184" y="296"/>
                  <a:pt x="9180" y="293"/>
                </a:cubicBezTo>
                <a:cubicBezTo>
                  <a:pt x="9170" y="282"/>
                  <a:pt x="9170" y="264"/>
                  <a:pt x="9180" y="254"/>
                </a:cubicBezTo>
                <a:lnTo>
                  <a:pt x="9420" y="11"/>
                </a:lnTo>
                <a:cubicBezTo>
                  <a:pt x="9431" y="0"/>
                  <a:pt x="9448" y="1"/>
                  <a:pt x="9459" y="11"/>
                </a:cubicBezTo>
                <a:cubicBezTo>
                  <a:pt x="9469" y="22"/>
                  <a:pt x="9469" y="39"/>
                  <a:pt x="9459" y="50"/>
                </a:cubicBezTo>
                <a:lnTo>
                  <a:pt x="9216" y="293"/>
                </a:lnTo>
                <a:cubicBezTo>
                  <a:pt x="9212" y="296"/>
                  <a:pt x="9205" y="300"/>
                  <a:pt x="9198" y="300"/>
                </a:cubicBezTo>
                <a:close/>
                <a:moveTo>
                  <a:pt x="8715" y="300"/>
                </a:moveTo>
                <a:cubicBezTo>
                  <a:pt x="8708" y="300"/>
                  <a:pt x="8701" y="296"/>
                  <a:pt x="8698" y="293"/>
                </a:cubicBezTo>
                <a:cubicBezTo>
                  <a:pt x="8687" y="282"/>
                  <a:pt x="8687" y="264"/>
                  <a:pt x="8698" y="254"/>
                </a:cubicBezTo>
                <a:lnTo>
                  <a:pt x="8941" y="11"/>
                </a:lnTo>
                <a:cubicBezTo>
                  <a:pt x="8951" y="0"/>
                  <a:pt x="8969" y="1"/>
                  <a:pt x="8980" y="11"/>
                </a:cubicBezTo>
                <a:cubicBezTo>
                  <a:pt x="8990" y="22"/>
                  <a:pt x="8990" y="39"/>
                  <a:pt x="8980" y="50"/>
                </a:cubicBezTo>
                <a:lnTo>
                  <a:pt x="8737" y="293"/>
                </a:lnTo>
                <a:cubicBezTo>
                  <a:pt x="8730" y="296"/>
                  <a:pt x="8722" y="300"/>
                  <a:pt x="8715" y="300"/>
                </a:cubicBezTo>
                <a:close/>
                <a:moveTo>
                  <a:pt x="8233" y="300"/>
                </a:moveTo>
                <a:cubicBezTo>
                  <a:pt x="8226" y="300"/>
                  <a:pt x="8219" y="296"/>
                  <a:pt x="8215" y="293"/>
                </a:cubicBezTo>
                <a:cubicBezTo>
                  <a:pt x="8205" y="282"/>
                  <a:pt x="8205" y="264"/>
                  <a:pt x="8215" y="254"/>
                </a:cubicBezTo>
                <a:lnTo>
                  <a:pt x="8458" y="11"/>
                </a:lnTo>
                <a:cubicBezTo>
                  <a:pt x="8469" y="0"/>
                  <a:pt x="8486" y="1"/>
                  <a:pt x="8497" y="11"/>
                </a:cubicBezTo>
                <a:cubicBezTo>
                  <a:pt x="8508" y="22"/>
                  <a:pt x="8508" y="39"/>
                  <a:pt x="8497" y="50"/>
                </a:cubicBezTo>
                <a:lnTo>
                  <a:pt x="8257" y="293"/>
                </a:lnTo>
                <a:cubicBezTo>
                  <a:pt x="8247" y="296"/>
                  <a:pt x="8240" y="300"/>
                  <a:pt x="8233" y="300"/>
                </a:cubicBezTo>
                <a:close/>
                <a:moveTo>
                  <a:pt x="7750" y="300"/>
                </a:moveTo>
                <a:cubicBezTo>
                  <a:pt x="7743" y="300"/>
                  <a:pt x="7736" y="296"/>
                  <a:pt x="7733" y="293"/>
                </a:cubicBezTo>
                <a:cubicBezTo>
                  <a:pt x="7722" y="282"/>
                  <a:pt x="7722" y="264"/>
                  <a:pt x="7733" y="254"/>
                </a:cubicBezTo>
                <a:lnTo>
                  <a:pt x="7976" y="11"/>
                </a:lnTo>
                <a:cubicBezTo>
                  <a:pt x="7986" y="0"/>
                  <a:pt x="8004" y="0"/>
                  <a:pt x="8014" y="11"/>
                </a:cubicBezTo>
                <a:cubicBezTo>
                  <a:pt x="8025" y="21"/>
                  <a:pt x="8025" y="39"/>
                  <a:pt x="8014" y="50"/>
                </a:cubicBezTo>
                <a:lnTo>
                  <a:pt x="7771" y="293"/>
                </a:lnTo>
                <a:cubicBezTo>
                  <a:pt x="7764" y="296"/>
                  <a:pt x="7757" y="300"/>
                  <a:pt x="7750" y="300"/>
                </a:cubicBezTo>
                <a:close/>
                <a:moveTo>
                  <a:pt x="7268" y="300"/>
                </a:moveTo>
                <a:cubicBezTo>
                  <a:pt x="7260" y="300"/>
                  <a:pt x="7253" y="296"/>
                  <a:pt x="7250" y="293"/>
                </a:cubicBezTo>
                <a:cubicBezTo>
                  <a:pt x="7239" y="282"/>
                  <a:pt x="7239" y="264"/>
                  <a:pt x="7250" y="254"/>
                </a:cubicBezTo>
                <a:lnTo>
                  <a:pt x="7493" y="11"/>
                </a:lnTo>
                <a:cubicBezTo>
                  <a:pt x="7504" y="0"/>
                  <a:pt x="7521" y="0"/>
                  <a:pt x="7532" y="11"/>
                </a:cubicBezTo>
                <a:cubicBezTo>
                  <a:pt x="7542" y="21"/>
                  <a:pt x="7542" y="39"/>
                  <a:pt x="7532" y="50"/>
                </a:cubicBezTo>
                <a:lnTo>
                  <a:pt x="7289" y="289"/>
                </a:lnTo>
                <a:cubicBezTo>
                  <a:pt x="7282" y="296"/>
                  <a:pt x="7275" y="300"/>
                  <a:pt x="7268" y="300"/>
                </a:cubicBezTo>
                <a:close/>
                <a:moveTo>
                  <a:pt x="6785" y="300"/>
                </a:moveTo>
                <a:cubicBezTo>
                  <a:pt x="6778" y="300"/>
                  <a:pt x="6771" y="296"/>
                  <a:pt x="6767" y="293"/>
                </a:cubicBezTo>
                <a:cubicBezTo>
                  <a:pt x="6757" y="282"/>
                  <a:pt x="6757" y="264"/>
                  <a:pt x="6767" y="254"/>
                </a:cubicBezTo>
                <a:lnTo>
                  <a:pt x="7010" y="11"/>
                </a:lnTo>
                <a:cubicBezTo>
                  <a:pt x="7021" y="0"/>
                  <a:pt x="7039" y="0"/>
                  <a:pt x="7049" y="11"/>
                </a:cubicBezTo>
                <a:cubicBezTo>
                  <a:pt x="7060" y="21"/>
                  <a:pt x="7060" y="39"/>
                  <a:pt x="7049" y="50"/>
                </a:cubicBezTo>
                <a:lnTo>
                  <a:pt x="6806" y="293"/>
                </a:lnTo>
                <a:cubicBezTo>
                  <a:pt x="6799" y="296"/>
                  <a:pt x="6792" y="300"/>
                  <a:pt x="6785" y="300"/>
                </a:cubicBezTo>
                <a:close/>
                <a:moveTo>
                  <a:pt x="6302" y="300"/>
                </a:moveTo>
                <a:cubicBezTo>
                  <a:pt x="6295" y="300"/>
                  <a:pt x="6288" y="296"/>
                  <a:pt x="6285" y="293"/>
                </a:cubicBezTo>
                <a:cubicBezTo>
                  <a:pt x="6274" y="282"/>
                  <a:pt x="6274" y="264"/>
                  <a:pt x="6285" y="254"/>
                </a:cubicBezTo>
                <a:lnTo>
                  <a:pt x="6528" y="11"/>
                </a:lnTo>
                <a:cubicBezTo>
                  <a:pt x="6538" y="0"/>
                  <a:pt x="6556" y="0"/>
                  <a:pt x="6566" y="11"/>
                </a:cubicBezTo>
                <a:cubicBezTo>
                  <a:pt x="6577" y="21"/>
                  <a:pt x="6577" y="39"/>
                  <a:pt x="6566" y="50"/>
                </a:cubicBezTo>
                <a:lnTo>
                  <a:pt x="6323" y="293"/>
                </a:lnTo>
                <a:cubicBezTo>
                  <a:pt x="6316" y="296"/>
                  <a:pt x="6309" y="300"/>
                  <a:pt x="6302" y="300"/>
                </a:cubicBezTo>
                <a:close/>
                <a:moveTo>
                  <a:pt x="5820" y="300"/>
                </a:moveTo>
                <a:cubicBezTo>
                  <a:pt x="5813" y="300"/>
                  <a:pt x="5806" y="296"/>
                  <a:pt x="5802" y="293"/>
                </a:cubicBezTo>
                <a:cubicBezTo>
                  <a:pt x="5791" y="282"/>
                  <a:pt x="5791" y="264"/>
                  <a:pt x="5802" y="254"/>
                </a:cubicBezTo>
                <a:lnTo>
                  <a:pt x="6045" y="11"/>
                </a:lnTo>
                <a:cubicBezTo>
                  <a:pt x="6056" y="0"/>
                  <a:pt x="6073" y="0"/>
                  <a:pt x="6084" y="11"/>
                </a:cubicBezTo>
                <a:cubicBezTo>
                  <a:pt x="6094" y="21"/>
                  <a:pt x="6094" y="39"/>
                  <a:pt x="6084" y="50"/>
                </a:cubicBezTo>
                <a:lnTo>
                  <a:pt x="5841" y="293"/>
                </a:lnTo>
                <a:cubicBezTo>
                  <a:pt x="5834" y="296"/>
                  <a:pt x="5827" y="300"/>
                  <a:pt x="5820" y="300"/>
                </a:cubicBezTo>
                <a:close/>
                <a:moveTo>
                  <a:pt x="5337" y="300"/>
                </a:moveTo>
                <a:cubicBezTo>
                  <a:pt x="5330" y="300"/>
                  <a:pt x="5323" y="296"/>
                  <a:pt x="5319" y="293"/>
                </a:cubicBezTo>
                <a:cubicBezTo>
                  <a:pt x="5309" y="282"/>
                  <a:pt x="5309" y="264"/>
                  <a:pt x="5319" y="254"/>
                </a:cubicBezTo>
                <a:lnTo>
                  <a:pt x="5562" y="11"/>
                </a:lnTo>
                <a:cubicBezTo>
                  <a:pt x="5573" y="0"/>
                  <a:pt x="5591" y="0"/>
                  <a:pt x="5601" y="11"/>
                </a:cubicBezTo>
                <a:cubicBezTo>
                  <a:pt x="5612" y="21"/>
                  <a:pt x="5612" y="39"/>
                  <a:pt x="5601" y="50"/>
                </a:cubicBezTo>
                <a:lnTo>
                  <a:pt x="5355" y="293"/>
                </a:lnTo>
                <a:cubicBezTo>
                  <a:pt x="5351" y="296"/>
                  <a:pt x="5344" y="300"/>
                  <a:pt x="5337" y="300"/>
                </a:cubicBezTo>
                <a:close/>
                <a:moveTo>
                  <a:pt x="4854" y="300"/>
                </a:moveTo>
                <a:cubicBezTo>
                  <a:pt x="4847" y="300"/>
                  <a:pt x="4840" y="296"/>
                  <a:pt x="4837" y="293"/>
                </a:cubicBezTo>
                <a:cubicBezTo>
                  <a:pt x="4826" y="282"/>
                  <a:pt x="4826" y="264"/>
                  <a:pt x="4837" y="254"/>
                </a:cubicBezTo>
                <a:lnTo>
                  <a:pt x="5080" y="11"/>
                </a:lnTo>
                <a:cubicBezTo>
                  <a:pt x="5090" y="0"/>
                  <a:pt x="5108" y="0"/>
                  <a:pt x="5119" y="11"/>
                </a:cubicBezTo>
                <a:cubicBezTo>
                  <a:pt x="5129" y="21"/>
                  <a:pt x="5129" y="39"/>
                  <a:pt x="5119" y="50"/>
                </a:cubicBezTo>
                <a:lnTo>
                  <a:pt x="4875" y="293"/>
                </a:lnTo>
                <a:cubicBezTo>
                  <a:pt x="4865" y="296"/>
                  <a:pt x="4861" y="300"/>
                  <a:pt x="4854" y="300"/>
                </a:cubicBezTo>
                <a:close/>
                <a:moveTo>
                  <a:pt x="4372" y="300"/>
                </a:moveTo>
                <a:cubicBezTo>
                  <a:pt x="4365" y="300"/>
                  <a:pt x="4358" y="296"/>
                  <a:pt x="4354" y="293"/>
                </a:cubicBezTo>
                <a:cubicBezTo>
                  <a:pt x="4344" y="282"/>
                  <a:pt x="4344" y="264"/>
                  <a:pt x="4354" y="254"/>
                </a:cubicBezTo>
                <a:lnTo>
                  <a:pt x="4597" y="11"/>
                </a:lnTo>
                <a:cubicBezTo>
                  <a:pt x="4608" y="0"/>
                  <a:pt x="4625" y="0"/>
                  <a:pt x="4636" y="11"/>
                </a:cubicBezTo>
                <a:cubicBezTo>
                  <a:pt x="4646" y="21"/>
                  <a:pt x="4646" y="39"/>
                  <a:pt x="4636" y="50"/>
                </a:cubicBezTo>
                <a:lnTo>
                  <a:pt x="4393" y="293"/>
                </a:lnTo>
                <a:cubicBezTo>
                  <a:pt x="4382" y="296"/>
                  <a:pt x="4379" y="300"/>
                  <a:pt x="4372" y="300"/>
                </a:cubicBezTo>
                <a:close/>
                <a:moveTo>
                  <a:pt x="3889" y="300"/>
                </a:moveTo>
                <a:cubicBezTo>
                  <a:pt x="3882" y="300"/>
                  <a:pt x="3875" y="296"/>
                  <a:pt x="3871" y="293"/>
                </a:cubicBezTo>
                <a:cubicBezTo>
                  <a:pt x="3861" y="282"/>
                  <a:pt x="3861" y="264"/>
                  <a:pt x="3871" y="254"/>
                </a:cubicBezTo>
                <a:lnTo>
                  <a:pt x="4115" y="11"/>
                </a:lnTo>
                <a:cubicBezTo>
                  <a:pt x="4125" y="0"/>
                  <a:pt x="4143" y="0"/>
                  <a:pt x="4153" y="11"/>
                </a:cubicBezTo>
                <a:cubicBezTo>
                  <a:pt x="4164" y="21"/>
                  <a:pt x="4164" y="39"/>
                  <a:pt x="4153" y="50"/>
                </a:cubicBezTo>
                <a:lnTo>
                  <a:pt x="3910" y="293"/>
                </a:lnTo>
                <a:cubicBezTo>
                  <a:pt x="3900" y="296"/>
                  <a:pt x="3896" y="300"/>
                  <a:pt x="3889" y="300"/>
                </a:cubicBezTo>
                <a:close/>
                <a:moveTo>
                  <a:pt x="3406" y="300"/>
                </a:moveTo>
                <a:cubicBezTo>
                  <a:pt x="3399" y="300"/>
                  <a:pt x="3392" y="296"/>
                  <a:pt x="3389" y="293"/>
                </a:cubicBezTo>
                <a:cubicBezTo>
                  <a:pt x="3378" y="282"/>
                  <a:pt x="3378" y="264"/>
                  <a:pt x="3389" y="254"/>
                </a:cubicBezTo>
                <a:lnTo>
                  <a:pt x="3632" y="11"/>
                </a:lnTo>
                <a:cubicBezTo>
                  <a:pt x="3642" y="0"/>
                  <a:pt x="3660" y="0"/>
                  <a:pt x="3671" y="11"/>
                </a:cubicBezTo>
                <a:cubicBezTo>
                  <a:pt x="3681" y="21"/>
                  <a:pt x="3681" y="39"/>
                  <a:pt x="3671" y="50"/>
                </a:cubicBezTo>
                <a:lnTo>
                  <a:pt x="3428" y="293"/>
                </a:lnTo>
                <a:cubicBezTo>
                  <a:pt x="3417" y="296"/>
                  <a:pt x="3413" y="300"/>
                  <a:pt x="3406" y="300"/>
                </a:cubicBezTo>
                <a:close/>
                <a:moveTo>
                  <a:pt x="2924" y="300"/>
                </a:moveTo>
                <a:cubicBezTo>
                  <a:pt x="2917" y="300"/>
                  <a:pt x="2910" y="296"/>
                  <a:pt x="2906" y="293"/>
                </a:cubicBezTo>
                <a:cubicBezTo>
                  <a:pt x="2896" y="282"/>
                  <a:pt x="2896" y="264"/>
                  <a:pt x="2906" y="254"/>
                </a:cubicBezTo>
                <a:lnTo>
                  <a:pt x="3149" y="11"/>
                </a:lnTo>
                <a:cubicBezTo>
                  <a:pt x="3160" y="0"/>
                  <a:pt x="3177" y="1"/>
                  <a:pt x="3188" y="11"/>
                </a:cubicBezTo>
                <a:cubicBezTo>
                  <a:pt x="3199" y="22"/>
                  <a:pt x="3199" y="39"/>
                  <a:pt x="3188" y="50"/>
                </a:cubicBezTo>
                <a:lnTo>
                  <a:pt x="2945" y="293"/>
                </a:lnTo>
                <a:cubicBezTo>
                  <a:pt x="2934" y="296"/>
                  <a:pt x="2931" y="300"/>
                  <a:pt x="2924" y="300"/>
                </a:cubicBezTo>
                <a:close/>
                <a:moveTo>
                  <a:pt x="2441" y="300"/>
                </a:moveTo>
                <a:cubicBezTo>
                  <a:pt x="2434" y="300"/>
                  <a:pt x="2427" y="296"/>
                  <a:pt x="2424" y="293"/>
                </a:cubicBezTo>
                <a:cubicBezTo>
                  <a:pt x="2413" y="282"/>
                  <a:pt x="2413" y="264"/>
                  <a:pt x="2424" y="254"/>
                </a:cubicBezTo>
                <a:lnTo>
                  <a:pt x="2667" y="11"/>
                </a:lnTo>
                <a:cubicBezTo>
                  <a:pt x="2677" y="0"/>
                  <a:pt x="2694" y="1"/>
                  <a:pt x="2705" y="11"/>
                </a:cubicBezTo>
                <a:cubicBezTo>
                  <a:pt x="2715" y="22"/>
                  <a:pt x="2716" y="39"/>
                  <a:pt x="2705" y="50"/>
                </a:cubicBezTo>
                <a:lnTo>
                  <a:pt x="2462" y="293"/>
                </a:lnTo>
                <a:cubicBezTo>
                  <a:pt x="2452" y="296"/>
                  <a:pt x="2448" y="300"/>
                  <a:pt x="2441" y="300"/>
                </a:cubicBezTo>
                <a:close/>
                <a:moveTo>
                  <a:pt x="1959" y="300"/>
                </a:moveTo>
                <a:cubicBezTo>
                  <a:pt x="1951" y="300"/>
                  <a:pt x="1944" y="296"/>
                  <a:pt x="1941" y="293"/>
                </a:cubicBezTo>
                <a:cubicBezTo>
                  <a:pt x="1930" y="282"/>
                  <a:pt x="1930" y="264"/>
                  <a:pt x="1941" y="254"/>
                </a:cubicBezTo>
                <a:lnTo>
                  <a:pt x="2184" y="11"/>
                </a:lnTo>
                <a:cubicBezTo>
                  <a:pt x="2195" y="0"/>
                  <a:pt x="2212" y="1"/>
                  <a:pt x="2223" y="11"/>
                </a:cubicBezTo>
                <a:cubicBezTo>
                  <a:pt x="2233" y="22"/>
                  <a:pt x="2233" y="39"/>
                  <a:pt x="2223" y="50"/>
                </a:cubicBezTo>
                <a:lnTo>
                  <a:pt x="1980" y="293"/>
                </a:lnTo>
                <a:cubicBezTo>
                  <a:pt x="1969" y="296"/>
                  <a:pt x="1966" y="300"/>
                  <a:pt x="1959" y="300"/>
                </a:cubicBezTo>
                <a:close/>
                <a:moveTo>
                  <a:pt x="1476" y="300"/>
                </a:moveTo>
                <a:cubicBezTo>
                  <a:pt x="1469" y="300"/>
                  <a:pt x="1462" y="296"/>
                  <a:pt x="1458" y="293"/>
                </a:cubicBezTo>
                <a:cubicBezTo>
                  <a:pt x="1448" y="282"/>
                  <a:pt x="1448" y="264"/>
                  <a:pt x="1458" y="254"/>
                </a:cubicBezTo>
                <a:lnTo>
                  <a:pt x="1701" y="11"/>
                </a:lnTo>
                <a:cubicBezTo>
                  <a:pt x="1712" y="0"/>
                  <a:pt x="1729" y="1"/>
                  <a:pt x="1740" y="11"/>
                </a:cubicBezTo>
                <a:cubicBezTo>
                  <a:pt x="1750" y="22"/>
                  <a:pt x="1751" y="39"/>
                  <a:pt x="1740" y="50"/>
                </a:cubicBezTo>
                <a:lnTo>
                  <a:pt x="1497" y="293"/>
                </a:lnTo>
                <a:cubicBezTo>
                  <a:pt x="1486" y="296"/>
                  <a:pt x="1483" y="300"/>
                  <a:pt x="1476" y="300"/>
                </a:cubicBezTo>
                <a:close/>
                <a:moveTo>
                  <a:pt x="993" y="300"/>
                </a:moveTo>
                <a:cubicBezTo>
                  <a:pt x="986" y="300"/>
                  <a:pt x="979" y="296"/>
                  <a:pt x="976" y="293"/>
                </a:cubicBezTo>
                <a:cubicBezTo>
                  <a:pt x="965" y="282"/>
                  <a:pt x="965" y="264"/>
                  <a:pt x="976" y="254"/>
                </a:cubicBezTo>
                <a:lnTo>
                  <a:pt x="1219" y="11"/>
                </a:lnTo>
                <a:cubicBezTo>
                  <a:pt x="1229" y="0"/>
                  <a:pt x="1247" y="0"/>
                  <a:pt x="1257" y="11"/>
                </a:cubicBezTo>
                <a:cubicBezTo>
                  <a:pt x="1268" y="21"/>
                  <a:pt x="1268" y="39"/>
                  <a:pt x="1257" y="50"/>
                </a:cubicBezTo>
                <a:lnTo>
                  <a:pt x="1014" y="293"/>
                </a:lnTo>
                <a:cubicBezTo>
                  <a:pt x="1004" y="296"/>
                  <a:pt x="1000" y="300"/>
                  <a:pt x="993" y="300"/>
                </a:cubicBezTo>
                <a:close/>
                <a:moveTo>
                  <a:pt x="511" y="300"/>
                </a:moveTo>
                <a:cubicBezTo>
                  <a:pt x="504" y="300"/>
                  <a:pt x="497" y="296"/>
                  <a:pt x="493" y="293"/>
                </a:cubicBezTo>
                <a:cubicBezTo>
                  <a:pt x="482" y="282"/>
                  <a:pt x="482" y="264"/>
                  <a:pt x="493" y="254"/>
                </a:cubicBezTo>
                <a:lnTo>
                  <a:pt x="736" y="11"/>
                </a:lnTo>
                <a:cubicBezTo>
                  <a:pt x="747" y="0"/>
                  <a:pt x="764" y="0"/>
                  <a:pt x="775" y="11"/>
                </a:cubicBezTo>
                <a:cubicBezTo>
                  <a:pt x="785" y="21"/>
                  <a:pt x="785" y="39"/>
                  <a:pt x="775" y="50"/>
                </a:cubicBezTo>
                <a:lnTo>
                  <a:pt x="528" y="293"/>
                </a:lnTo>
                <a:cubicBezTo>
                  <a:pt x="521" y="296"/>
                  <a:pt x="514" y="300"/>
                  <a:pt x="511" y="300"/>
                </a:cubicBezTo>
                <a:close/>
                <a:moveTo>
                  <a:pt x="28" y="300"/>
                </a:moveTo>
                <a:cubicBezTo>
                  <a:pt x="21" y="300"/>
                  <a:pt x="14" y="296"/>
                  <a:pt x="10" y="293"/>
                </a:cubicBezTo>
                <a:cubicBezTo>
                  <a:pt x="0" y="282"/>
                  <a:pt x="0" y="264"/>
                  <a:pt x="10" y="254"/>
                </a:cubicBezTo>
                <a:lnTo>
                  <a:pt x="253" y="11"/>
                </a:lnTo>
                <a:cubicBezTo>
                  <a:pt x="264" y="0"/>
                  <a:pt x="282" y="0"/>
                  <a:pt x="292" y="11"/>
                </a:cubicBezTo>
                <a:cubicBezTo>
                  <a:pt x="303" y="21"/>
                  <a:pt x="303" y="39"/>
                  <a:pt x="292" y="50"/>
                </a:cubicBezTo>
                <a:lnTo>
                  <a:pt x="49" y="293"/>
                </a:lnTo>
                <a:cubicBezTo>
                  <a:pt x="39" y="296"/>
                  <a:pt x="31" y="300"/>
                  <a:pt x="28" y="300"/>
                </a:cubicBezTo>
                <a:close/>
              </a:path>
            </a:pathLst>
          </a:custGeom>
          <a:solidFill>
            <a:srgbClr val="BFD73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Tree>
    <p:extLst>
      <p:ext uri="{BB962C8B-B14F-4D97-AF65-F5344CB8AC3E}">
        <p14:creationId xmlns:p14="http://schemas.microsoft.com/office/powerpoint/2010/main" val="406174754"/>
      </p:ext>
    </p:extLst>
  </p:cSld>
  <p:clrMapOvr>
    <a:masterClrMapping/>
  </p:clrMapOvr>
  <p:extLst mod="1">
    <p:ext uri="{DCECCB84-F9BA-43D5-87BE-67443E8EF086}">
      <p15:sldGuideLst xmlns:p15="http://schemas.microsoft.com/office/powerpoint/2012/main">
        <p15:guide id="1" orient="horz" pos="336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Quote white">
    <p:bg>
      <p:bgPr>
        <a:solidFill>
          <a:schemeClr val="bg1"/>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tx2"/>
                </a:solidFill>
              </a:defRPr>
            </a:lvl1pPr>
          </a:lstStyle>
          <a:p>
            <a:r>
              <a:rPr lang="en-US"/>
              <a:t>Adient / Global Supplier Scorecard / 2019</a:t>
            </a:r>
            <a:endParaRPr lang="en-US" dirty="0"/>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295864D2-2B9F-40E2-998E-CC77F1ABC594}" type="slidenum">
              <a:rPr lang="en-US" smtClean="0"/>
              <a:pPr/>
              <a:t>‹#›</a:t>
            </a:fld>
            <a:endParaRPr lang="en-US"/>
          </a:p>
        </p:txBody>
      </p:sp>
      <p:sp>
        <p:nvSpPr>
          <p:cNvPr id="7" name="Content Placeholder 2"/>
          <p:cNvSpPr>
            <a:spLocks noGrp="1"/>
          </p:cNvSpPr>
          <p:nvPr>
            <p:ph idx="1"/>
          </p:nvPr>
        </p:nvSpPr>
        <p:spPr>
          <a:xfrm>
            <a:off x="326274" y="1496290"/>
            <a:ext cx="8471916" cy="4675909"/>
          </a:xfrm>
          <a:prstGeom prst="rect">
            <a:avLst/>
          </a:prstGeom>
        </p:spPr>
        <p:txBody>
          <a:bodyPr/>
          <a:lstStyle>
            <a:lvl1pPr>
              <a:defRPr sz="3200" baseline="0">
                <a:solidFill>
                  <a:schemeClr val="tx2"/>
                </a:solidFill>
              </a:defRPr>
            </a:lvl1pPr>
            <a:lvl2pPr>
              <a:defRPr sz="2800" baseline="0">
                <a:solidFill>
                  <a:schemeClr val="tx2"/>
                </a:solidFill>
              </a:defRPr>
            </a:lvl2pPr>
            <a:lvl3pPr marL="255985" indent="-255985">
              <a:defRPr sz="2800" baseline="0">
                <a:solidFill>
                  <a:schemeClr val="tx2"/>
                </a:solidFill>
              </a:defRPr>
            </a:lvl3pPr>
            <a:lvl4pPr marL="514350" indent="-258366">
              <a:defRPr sz="2800" baseline="0">
                <a:solidFill>
                  <a:schemeClr val="tx2"/>
                </a:solidFill>
              </a:defRPr>
            </a:lvl4pPr>
            <a:lvl5pPr marL="771525" indent="-257175">
              <a:defRPr sz="2800" baseline="0">
                <a:solidFill>
                  <a:schemeClr val="tx2"/>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637810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Agenda">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29184" y="461963"/>
            <a:ext cx="8471916" cy="776752"/>
          </a:xfrm>
        </p:spPr>
        <p:txBody>
          <a:bodyPr/>
          <a:lstStyle>
            <a:lvl1pPr>
              <a:defRPr sz="3200" baseline="0">
                <a:solidFill>
                  <a:schemeClr val="bg1"/>
                </a:solidFill>
              </a:defRPr>
            </a:lvl1pPr>
          </a:lstStyle>
          <a:p>
            <a:r>
              <a:rPr lang="en-US" dirty="0"/>
              <a:t>Click to edit Master title style</a:t>
            </a:r>
          </a:p>
        </p:txBody>
      </p:sp>
      <p:sp>
        <p:nvSpPr>
          <p:cNvPr id="3" name="Content Placeholder 2"/>
          <p:cNvSpPr>
            <a:spLocks noGrp="1"/>
          </p:cNvSpPr>
          <p:nvPr>
            <p:ph idx="1"/>
          </p:nvPr>
        </p:nvSpPr>
        <p:spPr>
          <a:xfrm>
            <a:off x="329184" y="1524000"/>
            <a:ext cx="8471916" cy="4648200"/>
          </a:xfrm>
          <a:prstGeom prst="rect">
            <a:avLst/>
          </a:prstGeom>
        </p:spPr>
        <p:txBody>
          <a:bodyPr/>
          <a:lstStyle>
            <a:lvl1pPr marL="259556" indent="-259556">
              <a:spcBef>
                <a:spcPts val="0"/>
              </a:spcBef>
              <a:spcAft>
                <a:spcPts val="1350"/>
              </a:spcAft>
              <a:buFont typeface="Arial" panose="020B0604020202020204" pitchFamily="34" charset="0"/>
              <a:buChar char="&gt;"/>
              <a:defRPr sz="2400">
                <a:solidFill>
                  <a:schemeClr val="bg1"/>
                </a:solidFill>
              </a:defRPr>
            </a:lvl1pPr>
            <a:lvl2pPr marL="514350" indent="-258366">
              <a:spcBef>
                <a:spcPts val="0"/>
              </a:spcBef>
              <a:spcAft>
                <a:spcPts val="1350"/>
              </a:spcAft>
              <a:buFont typeface="Arial" panose="020B0604020202020204" pitchFamily="34" charset="0"/>
              <a:buChar char="‒"/>
              <a:defRPr sz="2200">
                <a:solidFill>
                  <a:schemeClr val="bg1"/>
                </a:solidFill>
              </a:defRPr>
            </a:lvl2pPr>
            <a:lvl3pPr>
              <a:spcBef>
                <a:spcPts val="0"/>
              </a:spcBef>
              <a:spcAft>
                <a:spcPts val="1350"/>
              </a:spcAft>
              <a:defRPr sz="2100"/>
            </a:lvl3pPr>
            <a:lvl4pPr>
              <a:spcBef>
                <a:spcPts val="0"/>
              </a:spcBef>
              <a:spcAft>
                <a:spcPts val="1350"/>
              </a:spcAft>
              <a:defRPr sz="2100"/>
            </a:lvl4pPr>
            <a:lvl5pPr>
              <a:spcBef>
                <a:spcPts val="0"/>
              </a:spcBef>
              <a:spcAft>
                <a:spcPts val="1350"/>
              </a:spcAft>
              <a:defRPr sz="2100"/>
            </a:lvl5pPr>
          </a:lstStyle>
          <a:p>
            <a:pPr lvl="0"/>
            <a:r>
              <a:rPr lang="en-US" dirty="0"/>
              <a:t>Edit Master text styles</a:t>
            </a:r>
          </a:p>
          <a:p>
            <a:pPr lvl="1"/>
            <a:r>
              <a:rPr lang="en-US" dirty="0"/>
              <a:t>Second level</a:t>
            </a:r>
          </a:p>
        </p:txBody>
      </p:sp>
      <p:sp>
        <p:nvSpPr>
          <p:cNvPr id="5" name="Footer Placeholder 4"/>
          <p:cNvSpPr>
            <a:spLocks noGrp="1"/>
          </p:cNvSpPr>
          <p:nvPr>
            <p:ph type="ftr" sz="quarter" idx="11"/>
          </p:nvPr>
        </p:nvSpPr>
        <p:spPr/>
        <p:txBody>
          <a:bodyPr/>
          <a:lstStyle>
            <a:lvl1pPr>
              <a:defRPr>
                <a:solidFill>
                  <a:schemeClr val="bg1"/>
                </a:solidFill>
              </a:defRPr>
            </a:lvl1pPr>
          </a:lstStyle>
          <a:p>
            <a:r>
              <a:rPr lang="en-US"/>
              <a:t>Adient / Global Supplier Scorecard / 2019</a:t>
            </a:r>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295864D2-2B9F-40E2-998E-CC77F1ABC594}" type="slidenum">
              <a:rPr lang="en-US" smtClean="0"/>
              <a:pPr/>
              <a:t>‹#›</a:t>
            </a:fld>
            <a:endParaRPr lang="en-US"/>
          </a:p>
        </p:txBody>
      </p:sp>
    </p:spTree>
    <p:extLst>
      <p:ext uri="{BB962C8B-B14F-4D97-AF65-F5344CB8AC3E}">
        <p14:creationId xmlns:p14="http://schemas.microsoft.com/office/powerpoint/2010/main" val="7997419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ection Header teal">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29185" y="1203325"/>
            <a:ext cx="8471915" cy="1955167"/>
          </a:xfrm>
          <a:noFill/>
        </p:spPr>
        <p:txBody>
          <a:bodyPr anchor="t"/>
          <a:lstStyle>
            <a:lvl1pPr>
              <a:defRPr sz="3200">
                <a:solidFill>
                  <a:schemeClr val="bg2"/>
                </a:solidFill>
              </a:defRPr>
            </a:lvl1pPr>
          </a:lstStyle>
          <a:p>
            <a:r>
              <a:rPr lang="en-US" dirty="0"/>
              <a:t>Click to edit Master title style</a:t>
            </a:r>
          </a:p>
        </p:txBody>
      </p:sp>
      <p:sp>
        <p:nvSpPr>
          <p:cNvPr id="5" name="Footer Placeholder 4"/>
          <p:cNvSpPr>
            <a:spLocks noGrp="1"/>
          </p:cNvSpPr>
          <p:nvPr>
            <p:ph type="ftr" sz="quarter" idx="11"/>
          </p:nvPr>
        </p:nvSpPr>
        <p:spPr/>
        <p:txBody>
          <a:bodyPr/>
          <a:lstStyle>
            <a:lvl1pPr>
              <a:defRPr>
                <a:solidFill>
                  <a:schemeClr val="bg1"/>
                </a:solidFill>
              </a:defRPr>
            </a:lvl1pPr>
          </a:lstStyle>
          <a:p>
            <a:r>
              <a:rPr lang="en-US"/>
              <a:t>Adient / Global Supplier Scorecard / 2019</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295864D2-2B9F-40E2-998E-CC77F1ABC594}" type="slidenum">
              <a:rPr lang="en-US" smtClean="0"/>
              <a:pPr/>
              <a:t>‹#›</a:t>
            </a:fld>
            <a:endParaRPr lang="en-US"/>
          </a:p>
        </p:txBody>
      </p:sp>
      <p:sp>
        <p:nvSpPr>
          <p:cNvPr id="8" name="Text Placeholder 7"/>
          <p:cNvSpPr>
            <a:spLocks noGrp="1"/>
          </p:cNvSpPr>
          <p:nvPr>
            <p:ph type="body" sz="quarter" idx="13"/>
          </p:nvPr>
        </p:nvSpPr>
        <p:spPr>
          <a:xfrm>
            <a:off x="329184" y="3158492"/>
            <a:ext cx="8471916" cy="3013708"/>
          </a:xfrm>
          <a:prstGeom prst="rect">
            <a:avLst/>
          </a:prstGeom>
        </p:spPr>
        <p:txBody>
          <a:bodyPr/>
          <a:lstStyle>
            <a:lvl1pPr>
              <a:defRPr sz="2200" baseline="0">
                <a:solidFill>
                  <a:schemeClr val="bg1"/>
                </a:solidFill>
              </a:defRPr>
            </a:lvl1pPr>
            <a:lvl2pPr>
              <a:defRPr sz="1500">
                <a:solidFill>
                  <a:schemeClr val="bg1"/>
                </a:solidFill>
              </a:defRPr>
            </a:lvl2pPr>
            <a:lvl3pPr>
              <a:defRPr sz="1500">
                <a:solidFill>
                  <a:schemeClr val="bg1"/>
                </a:solidFill>
              </a:defRPr>
            </a:lvl3pPr>
            <a:lvl4pPr>
              <a:defRPr sz="1500">
                <a:solidFill>
                  <a:schemeClr val="bg1"/>
                </a:solidFill>
              </a:defRPr>
            </a:lvl4pPr>
            <a:lvl5pPr>
              <a:defRPr sz="1500">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Freeform 1"/>
          <p:cNvSpPr>
            <a:spLocks noChangeArrowheads="1"/>
          </p:cNvSpPr>
          <p:nvPr userDrawn="1"/>
        </p:nvSpPr>
        <p:spPr bwMode="auto">
          <a:xfrm>
            <a:off x="349250" y="460375"/>
            <a:ext cx="8448675" cy="107950"/>
          </a:xfrm>
          <a:custGeom>
            <a:avLst/>
            <a:gdLst>
              <a:gd name="T0" fmla="*/ 23215 w 23469"/>
              <a:gd name="T1" fmla="*/ 289 h 301"/>
              <a:gd name="T2" fmla="*/ 22975 w 23469"/>
              <a:gd name="T3" fmla="*/ 50 h 301"/>
              <a:gd name="T4" fmla="*/ 22492 w 23469"/>
              <a:gd name="T5" fmla="*/ 11 h 301"/>
              <a:gd name="T6" fmla="*/ 21968 w 23469"/>
              <a:gd name="T7" fmla="*/ 11 h 301"/>
              <a:gd name="T8" fmla="*/ 21245 w 23469"/>
              <a:gd name="T9" fmla="*/ 254 h 301"/>
              <a:gd name="T10" fmla="*/ 20763 w 23469"/>
              <a:gd name="T11" fmla="*/ 293 h 301"/>
              <a:gd name="T12" fmla="*/ 20298 w 23469"/>
              <a:gd name="T13" fmla="*/ 300 h 301"/>
              <a:gd name="T14" fmla="*/ 20298 w 23469"/>
              <a:gd name="T15" fmla="*/ 300 h 301"/>
              <a:gd name="T16" fmla="*/ 19833 w 23469"/>
              <a:gd name="T17" fmla="*/ 293 h 301"/>
              <a:gd name="T18" fmla="*/ 19597 w 23469"/>
              <a:gd name="T19" fmla="*/ 50 h 301"/>
              <a:gd name="T20" fmla="*/ 19114 w 23469"/>
              <a:gd name="T21" fmla="*/ 11 h 301"/>
              <a:gd name="T22" fmla="*/ 18593 w 23469"/>
              <a:gd name="T23" fmla="*/ 11 h 301"/>
              <a:gd name="T24" fmla="*/ 17867 w 23469"/>
              <a:gd name="T25" fmla="*/ 254 h 301"/>
              <a:gd name="T26" fmla="*/ 17384 w 23469"/>
              <a:gd name="T27" fmla="*/ 293 h 301"/>
              <a:gd name="T28" fmla="*/ 16919 w 23469"/>
              <a:gd name="T29" fmla="*/ 300 h 301"/>
              <a:gd name="T30" fmla="*/ 16919 w 23469"/>
              <a:gd name="T31" fmla="*/ 300 h 301"/>
              <a:gd name="T32" fmla="*/ 16458 w 23469"/>
              <a:gd name="T33" fmla="*/ 293 h 301"/>
              <a:gd name="T34" fmla="*/ 16218 w 23469"/>
              <a:gd name="T35" fmla="*/ 50 h 301"/>
              <a:gd name="T36" fmla="*/ 15732 w 23469"/>
              <a:gd name="T37" fmla="*/ 11 h 301"/>
              <a:gd name="T38" fmla="*/ 15214 w 23469"/>
              <a:gd name="T39" fmla="*/ 11 h 301"/>
              <a:gd name="T40" fmla="*/ 14488 w 23469"/>
              <a:gd name="T41" fmla="*/ 254 h 301"/>
              <a:gd name="T42" fmla="*/ 14006 w 23469"/>
              <a:gd name="T43" fmla="*/ 293 h 301"/>
              <a:gd name="T44" fmla="*/ 13541 w 23469"/>
              <a:gd name="T45" fmla="*/ 300 h 301"/>
              <a:gd name="T46" fmla="*/ 13541 w 23469"/>
              <a:gd name="T47" fmla="*/ 300 h 301"/>
              <a:gd name="T48" fmla="*/ 13079 w 23469"/>
              <a:gd name="T49" fmla="*/ 293 h 301"/>
              <a:gd name="T50" fmla="*/ 12840 w 23469"/>
              <a:gd name="T51" fmla="*/ 50 h 301"/>
              <a:gd name="T52" fmla="*/ 12357 w 23469"/>
              <a:gd name="T53" fmla="*/ 11 h 301"/>
              <a:gd name="T54" fmla="*/ 11836 w 23469"/>
              <a:gd name="T55" fmla="*/ 11 h 301"/>
              <a:gd name="T56" fmla="*/ 11111 w 23469"/>
              <a:gd name="T57" fmla="*/ 254 h 301"/>
              <a:gd name="T58" fmla="*/ 10628 w 23469"/>
              <a:gd name="T59" fmla="*/ 293 h 301"/>
              <a:gd name="T60" fmla="*/ 10163 w 23469"/>
              <a:gd name="T61" fmla="*/ 300 h 301"/>
              <a:gd name="T62" fmla="*/ 10163 w 23469"/>
              <a:gd name="T63" fmla="*/ 300 h 301"/>
              <a:gd name="T64" fmla="*/ 9702 w 23469"/>
              <a:gd name="T65" fmla="*/ 293 h 301"/>
              <a:gd name="T66" fmla="*/ 9459 w 23469"/>
              <a:gd name="T67" fmla="*/ 50 h 301"/>
              <a:gd name="T68" fmla="*/ 8980 w 23469"/>
              <a:gd name="T69" fmla="*/ 11 h 301"/>
              <a:gd name="T70" fmla="*/ 8458 w 23469"/>
              <a:gd name="T71" fmla="*/ 11 h 301"/>
              <a:gd name="T72" fmla="*/ 7733 w 23469"/>
              <a:gd name="T73" fmla="*/ 254 h 301"/>
              <a:gd name="T74" fmla="*/ 7250 w 23469"/>
              <a:gd name="T75" fmla="*/ 293 h 301"/>
              <a:gd name="T76" fmla="*/ 6785 w 23469"/>
              <a:gd name="T77" fmla="*/ 300 h 301"/>
              <a:gd name="T78" fmla="*/ 6785 w 23469"/>
              <a:gd name="T79" fmla="*/ 300 h 301"/>
              <a:gd name="T80" fmla="*/ 6323 w 23469"/>
              <a:gd name="T81" fmla="*/ 293 h 301"/>
              <a:gd name="T82" fmla="*/ 6084 w 23469"/>
              <a:gd name="T83" fmla="*/ 50 h 301"/>
              <a:gd name="T84" fmla="*/ 5601 w 23469"/>
              <a:gd name="T85" fmla="*/ 11 h 301"/>
              <a:gd name="T86" fmla="*/ 5080 w 23469"/>
              <a:gd name="T87" fmla="*/ 11 h 301"/>
              <a:gd name="T88" fmla="*/ 4354 w 23469"/>
              <a:gd name="T89" fmla="*/ 254 h 301"/>
              <a:gd name="T90" fmla="*/ 3871 w 23469"/>
              <a:gd name="T91" fmla="*/ 293 h 301"/>
              <a:gd name="T92" fmla="*/ 3406 w 23469"/>
              <a:gd name="T93" fmla="*/ 300 h 301"/>
              <a:gd name="T94" fmla="*/ 3406 w 23469"/>
              <a:gd name="T95" fmla="*/ 300 h 301"/>
              <a:gd name="T96" fmla="*/ 2945 w 23469"/>
              <a:gd name="T97" fmla="*/ 293 h 301"/>
              <a:gd name="T98" fmla="*/ 2705 w 23469"/>
              <a:gd name="T99" fmla="*/ 50 h 301"/>
              <a:gd name="T100" fmla="*/ 2223 w 23469"/>
              <a:gd name="T101" fmla="*/ 11 h 301"/>
              <a:gd name="T102" fmla="*/ 1701 w 23469"/>
              <a:gd name="T103" fmla="*/ 11 h 301"/>
              <a:gd name="T104" fmla="*/ 976 w 23469"/>
              <a:gd name="T105" fmla="*/ 254 h 301"/>
              <a:gd name="T106" fmla="*/ 493 w 23469"/>
              <a:gd name="T107" fmla="*/ 293 h 301"/>
              <a:gd name="T108" fmla="*/ 28 w 23469"/>
              <a:gd name="T109" fmla="*/ 300 h 301"/>
              <a:gd name="T110" fmla="*/ 28 w 23469"/>
              <a:gd name="T111" fmla="*/ 30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3469" h="301">
                <a:moveTo>
                  <a:pt x="23193" y="300"/>
                </a:moveTo>
                <a:cubicBezTo>
                  <a:pt x="23186" y="300"/>
                  <a:pt x="23179" y="297"/>
                  <a:pt x="23176" y="293"/>
                </a:cubicBezTo>
                <a:cubicBezTo>
                  <a:pt x="23165" y="282"/>
                  <a:pt x="23165" y="265"/>
                  <a:pt x="23176" y="254"/>
                </a:cubicBezTo>
                <a:lnTo>
                  <a:pt x="23419" y="11"/>
                </a:lnTo>
                <a:cubicBezTo>
                  <a:pt x="23430" y="1"/>
                  <a:pt x="23447" y="1"/>
                  <a:pt x="23458" y="11"/>
                </a:cubicBezTo>
                <a:cubicBezTo>
                  <a:pt x="23468" y="22"/>
                  <a:pt x="23468" y="39"/>
                  <a:pt x="23458" y="50"/>
                </a:cubicBezTo>
                <a:lnTo>
                  <a:pt x="23215" y="289"/>
                </a:lnTo>
                <a:cubicBezTo>
                  <a:pt x="23208" y="297"/>
                  <a:pt x="23201" y="300"/>
                  <a:pt x="23193" y="300"/>
                </a:cubicBezTo>
                <a:close/>
                <a:moveTo>
                  <a:pt x="22711" y="300"/>
                </a:moveTo>
                <a:cubicBezTo>
                  <a:pt x="22704" y="300"/>
                  <a:pt x="22697" y="297"/>
                  <a:pt x="22693" y="293"/>
                </a:cubicBezTo>
                <a:cubicBezTo>
                  <a:pt x="22683" y="282"/>
                  <a:pt x="22683" y="265"/>
                  <a:pt x="22693" y="254"/>
                </a:cubicBezTo>
                <a:lnTo>
                  <a:pt x="22936" y="11"/>
                </a:lnTo>
                <a:cubicBezTo>
                  <a:pt x="22947" y="1"/>
                  <a:pt x="22964" y="1"/>
                  <a:pt x="22975" y="11"/>
                </a:cubicBezTo>
                <a:cubicBezTo>
                  <a:pt x="22986" y="22"/>
                  <a:pt x="22986" y="39"/>
                  <a:pt x="22975" y="50"/>
                </a:cubicBezTo>
                <a:lnTo>
                  <a:pt x="22732" y="293"/>
                </a:lnTo>
                <a:cubicBezTo>
                  <a:pt x="22725" y="297"/>
                  <a:pt x="22718" y="300"/>
                  <a:pt x="22711" y="300"/>
                </a:cubicBezTo>
                <a:close/>
                <a:moveTo>
                  <a:pt x="22228" y="300"/>
                </a:moveTo>
                <a:cubicBezTo>
                  <a:pt x="22221" y="300"/>
                  <a:pt x="22214" y="297"/>
                  <a:pt x="22211" y="293"/>
                </a:cubicBezTo>
                <a:cubicBezTo>
                  <a:pt x="22200" y="282"/>
                  <a:pt x="22200" y="265"/>
                  <a:pt x="22211" y="254"/>
                </a:cubicBezTo>
                <a:lnTo>
                  <a:pt x="22454" y="11"/>
                </a:lnTo>
                <a:cubicBezTo>
                  <a:pt x="22464" y="1"/>
                  <a:pt x="22482" y="1"/>
                  <a:pt x="22492" y="11"/>
                </a:cubicBezTo>
                <a:cubicBezTo>
                  <a:pt x="22503" y="22"/>
                  <a:pt x="22503" y="39"/>
                  <a:pt x="22492" y="50"/>
                </a:cubicBezTo>
                <a:lnTo>
                  <a:pt x="22249" y="289"/>
                </a:lnTo>
                <a:cubicBezTo>
                  <a:pt x="22242" y="297"/>
                  <a:pt x="22235" y="300"/>
                  <a:pt x="22228" y="300"/>
                </a:cubicBezTo>
                <a:close/>
                <a:moveTo>
                  <a:pt x="21746" y="300"/>
                </a:moveTo>
                <a:cubicBezTo>
                  <a:pt x="21739" y="300"/>
                  <a:pt x="21731" y="297"/>
                  <a:pt x="21728" y="293"/>
                </a:cubicBezTo>
                <a:cubicBezTo>
                  <a:pt x="21717" y="282"/>
                  <a:pt x="21717" y="265"/>
                  <a:pt x="21728" y="254"/>
                </a:cubicBezTo>
                <a:lnTo>
                  <a:pt x="21968" y="11"/>
                </a:lnTo>
                <a:cubicBezTo>
                  <a:pt x="21978" y="1"/>
                  <a:pt x="21996" y="1"/>
                  <a:pt x="22006" y="11"/>
                </a:cubicBezTo>
                <a:cubicBezTo>
                  <a:pt x="22017" y="22"/>
                  <a:pt x="22017" y="39"/>
                  <a:pt x="22006" y="50"/>
                </a:cubicBezTo>
                <a:lnTo>
                  <a:pt x="21763" y="293"/>
                </a:lnTo>
                <a:cubicBezTo>
                  <a:pt x="21760" y="297"/>
                  <a:pt x="21753" y="300"/>
                  <a:pt x="21746" y="300"/>
                </a:cubicBezTo>
                <a:close/>
                <a:moveTo>
                  <a:pt x="21263" y="300"/>
                </a:moveTo>
                <a:cubicBezTo>
                  <a:pt x="21256" y="300"/>
                  <a:pt x="21249" y="297"/>
                  <a:pt x="21245" y="293"/>
                </a:cubicBezTo>
                <a:cubicBezTo>
                  <a:pt x="21235" y="282"/>
                  <a:pt x="21235" y="265"/>
                  <a:pt x="21245" y="254"/>
                </a:cubicBezTo>
                <a:lnTo>
                  <a:pt x="21488" y="11"/>
                </a:lnTo>
                <a:cubicBezTo>
                  <a:pt x="21499" y="1"/>
                  <a:pt x="21517" y="1"/>
                  <a:pt x="21527" y="11"/>
                </a:cubicBezTo>
                <a:cubicBezTo>
                  <a:pt x="21538" y="22"/>
                  <a:pt x="21538" y="39"/>
                  <a:pt x="21527" y="50"/>
                </a:cubicBezTo>
                <a:lnTo>
                  <a:pt x="21284" y="289"/>
                </a:lnTo>
                <a:cubicBezTo>
                  <a:pt x="21277" y="297"/>
                  <a:pt x="21270" y="300"/>
                  <a:pt x="21263" y="300"/>
                </a:cubicBezTo>
                <a:close/>
                <a:moveTo>
                  <a:pt x="20780" y="300"/>
                </a:moveTo>
                <a:cubicBezTo>
                  <a:pt x="20773" y="300"/>
                  <a:pt x="20766" y="297"/>
                  <a:pt x="20763" y="293"/>
                </a:cubicBezTo>
                <a:cubicBezTo>
                  <a:pt x="20752" y="282"/>
                  <a:pt x="20752" y="265"/>
                  <a:pt x="20763" y="254"/>
                </a:cubicBezTo>
                <a:lnTo>
                  <a:pt x="21006" y="11"/>
                </a:lnTo>
                <a:cubicBezTo>
                  <a:pt x="21016" y="1"/>
                  <a:pt x="21034" y="1"/>
                  <a:pt x="21045" y="11"/>
                </a:cubicBezTo>
                <a:cubicBezTo>
                  <a:pt x="21055" y="22"/>
                  <a:pt x="21055" y="39"/>
                  <a:pt x="21045" y="50"/>
                </a:cubicBezTo>
                <a:lnTo>
                  <a:pt x="20805" y="293"/>
                </a:lnTo>
                <a:cubicBezTo>
                  <a:pt x="20794" y="297"/>
                  <a:pt x="20787" y="300"/>
                  <a:pt x="20780" y="300"/>
                </a:cubicBezTo>
                <a:close/>
                <a:moveTo>
                  <a:pt x="20298" y="300"/>
                </a:moveTo>
                <a:cubicBezTo>
                  <a:pt x="20291" y="300"/>
                  <a:pt x="20284" y="297"/>
                  <a:pt x="20280" y="293"/>
                </a:cubicBezTo>
                <a:cubicBezTo>
                  <a:pt x="20269" y="282"/>
                  <a:pt x="20269" y="265"/>
                  <a:pt x="20280" y="254"/>
                </a:cubicBezTo>
                <a:lnTo>
                  <a:pt x="20523" y="11"/>
                </a:lnTo>
                <a:cubicBezTo>
                  <a:pt x="20534" y="1"/>
                  <a:pt x="20551" y="1"/>
                  <a:pt x="20562" y="11"/>
                </a:cubicBezTo>
                <a:cubicBezTo>
                  <a:pt x="20572" y="22"/>
                  <a:pt x="20572" y="39"/>
                  <a:pt x="20562" y="50"/>
                </a:cubicBezTo>
                <a:lnTo>
                  <a:pt x="20319" y="293"/>
                </a:lnTo>
                <a:cubicBezTo>
                  <a:pt x="20312" y="297"/>
                  <a:pt x="20305" y="300"/>
                  <a:pt x="20298" y="300"/>
                </a:cubicBezTo>
                <a:close/>
                <a:moveTo>
                  <a:pt x="19815" y="300"/>
                </a:moveTo>
                <a:cubicBezTo>
                  <a:pt x="19808" y="300"/>
                  <a:pt x="19801" y="297"/>
                  <a:pt x="19797" y="293"/>
                </a:cubicBezTo>
                <a:cubicBezTo>
                  <a:pt x="19787" y="282"/>
                  <a:pt x="19787" y="265"/>
                  <a:pt x="19797" y="254"/>
                </a:cubicBezTo>
                <a:lnTo>
                  <a:pt x="20037" y="11"/>
                </a:lnTo>
                <a:cubicBezTo>
                  <a:pt x="20048" y="1"/>
                  <a:pt x="20065" y="1"/>
                  <a:pt x="20076" y="11"/>
                </a:cubicBezTo>
                <a:cubicBezTo>
                  <a:pt x="20086" y="22"/>
                  <a:pt x="20086" y="39"/>
                  <a:pt x="20076" y="50"/>
                </a:cubicBezTo>
                <a:lnTo>
                  <a:pt x="19833" y="293"/>
                </a:lnTo>
                <a:cubicBezTo>
                  <a:pt x="19829" y="297"/>
                  <a:pt x="19822" y="300"/>
                  <a:pt x="19815" y="300"/>
                </a:cubicBezTo>
                <a:close/>
                <a:moveTo>
                  <a:pt x="19332" y="300"/>
                </a:moveTo>
                <a:cubicBezTo>
                  <a:pt x="19325" y="300"/>
                  <a:pt x="19318" y="297"/>
                  <a:pt x="19315" y="293"/>
                </a:cubicBezTo>
                <a:cubicBezTo>
                  <a:pt x="19304" y="282"/>
                  <a:pt x="19304" y="265"/>
                  <a:pt x="19315" y="254"/>
                </a:cubicBezTo>
                <a:lnTo>
                  <a:pt x="19558" y="11"/>
                </a:lnTo>
                <a:cubicBezTo>
                  <a:pt x="19568" y="1"/>
                  <a:pt x="19586" y="1"/>
                  <a:pt x="19597" y="11"/>
                </a:cubicBezTo>
                <a:cubicBezTo>
                  <a:pt x="19607" y="22"/>
                  <a:pt x="19607" y="39"/>
                  <a:pt x="19597" y="50"/>
                </a:cubicBezTo>
                <a:lnTo>
                  <a:pt x="19354" y="293"/>
                </a:lnTo>
                <a:cubicBezTo>
                  <a:pt x="19346" y="297"/>
                  <a:pt x="19339" y="300"/>
                  <a:pt x="19332" y="300"/>
                </a:cubicBezTo>
                <a:close/>
                <a:moveTo>
                  <a:pt x="18850" y="300"/>
                </a:moveTo>
                <a:cubicBezTo>
                  <a:pt x="18843" y="300"/>
                  <a:pt x="18836" y="297"/>
                  <a:pt x="18832" y="293"/>
                </a:cubicBezTo>
                <a:cubicBezTo>
                  <a:pt x="18822" y="282"/>
                  <a:pt x="18822" y="265"/>
                  <a:pt x="18832" y="254"/>
                </a:cubicBezTo>
                <a:lnTo>
                  <a:pt x="19075" y="11"/>
                </a:lnTo>
                <a:cubicBezTo>
                  <a:pt x="19086" y="1"/>
                  <a:pt x="19103" y="1"/>
                  <a:pt x="19114" y="11"/>
                </a:cubicBezTo>
                <a:cubicBezTo>
                  <a:pt x="19125" y="22"/>
                  <a:pt x="19125" y="39"/>
                  <a:pt x="19114" y="50"/>
                </a:cubicBezTo>
                <a:lnTo>
                  <a:pt x="18874" y="293"/>
                </a:lnTo>
                <a:cubicBezTo>
                  <a:pt x="18864" y="297"/>
                  <a:pt x="18857" y="300"/>
                  <a:pt x="18850" y="300"/>
                </a:cubicBezTo>
                <a:close/>
                <a:moveTo>
                  <a:pt x="18367" y="300"/>
                </a:moveTo>
                <a:cubicBezTo>
                  <a:pt x="18360" y="300"/>
                  <a:pt x="18353" y="297"/>
                  <a:pt x="18350" y="293"/>
                </a:cubicBezTo>
                <a:cubicBezTo>
                  <a:pt x="18339" y="282"/>
                  <a:pt x="18339" y="265"/>
                  <a:pt x="18350" y="254"/>
                </a:cubicBezTo>
                <a:lnTo>
                  <a:pt x="18593" y="11"/>
                </a:lnTo>
                <a:cubicBezTo>
                  <a:pt x="18603" y="1"/>
                  <a:pt x="18621" y="1"/>
                  <a:pt x="18631" y="11"/>
                </a:cubicBezTo>
                <a:cubicBezTo>
                  <a:pt x="18642" y="22"/>
                  <a:pt x="18642" y="39"/>
                  <a:pt x="18631" y="50"/>
                </a:cubicBezTo>
                <a:lnTo>
                  <a:pt x="18388" y="293"/>
                </a:lnTo>
                <a:cubicBezTo>
                  <a:pt x="18381" y="297"/>
                  <a:pt x="18374" y="300"/>
                  <a:pt x="18367" y="300"/>
                </a:cubicBezTo>
                <a:close/>
                <a:moveTo>
                  <a:pt x="17884" y="300"/>
                </a:moveTo>
                <a:cubicBezTo>
                  <a:pt x="17877" y="300"/>
                  <a:pt x="17870" y="297"/>
                  <a:pt x="17867" y="293"/>
                </a:cubicBezTo>
                <a:cubicBezTo>
                  <a:pt x="17856" y="282"/>
                  <a:pt x="17856" y="265"/>
                  <a:pt x="17867" y="254"/>
                </a:cubicBezTo>
                <a:lnTo>
                  <a:pt x="18110" y="11"/>
                </a:lnTo>
                <a:cubicBezTo>
                  <a:pt x="18121" y="1"/>
                  <a:pt x="18138" y="1"/>
                  <a:pt x="18149" y="11"/>
                </a:cubicBezTo>
                <a:cubicBezTo>
                  <a:pt x="18159" y="22"/>
                  <a:pt x="18159" y="39"/>
                  <a:pt x="18149" y="50"/>
                </a:cubicBezTo>
                <a:lnTo>
                  <a:pt x="17906" y="289"/>
                </a:lnTo>
                <a:cubicBezTo>
                  <a:pt x="17899" y="297"/>
                  <a:pt x="17892" y="300"/>
                  <a:pt x="17884" y="300"/>
                </a:cubicBezTo>
                <a:close/>
                <a:moveTo>
                  <a:pt x="17402" y="300"/>
                </a:moveTo>
                <a:cubicBezTo>
                  <a:pt x="17395" y="300"/>
                  <a:pt x="17388" y="297"/>
                  <a:pt x="17384" y="293"/>
                </a:cubicBezTo>
                <a:cubicBezTo>
                  <a:pt x="17374" y="282"/>
                  <a:pt x="17374" y="265"/>
                  <a:pt x="17384" y="254"/>
                </a:cubicBezTo>
                <a:lnTo>
                  <a:pt x="17627" y="11"/>
                </a:lnTo>
                <a:cubicBezTo>
                  <a:pt x="17638" y="1"/>
                  <a:pt x="17655" y="1"/>
                  <a:pt x="17666" y="11"/>
                </a:cubicBezTo>
                <a:cubicBezTo>
                  <a:pt x="17677" y="22"/>
                  <a:pt x="17677" y="39"/>
                  <a:pt x="17666" y="50"/>
                </a:cubicBezTo>
                <a:lnTo>
                  <a:pt x="17423" y="293"/>
                </a:lnTo>
                <a:cubicBezTo>
                  <a:pt x="17416" y="297"/>
                  <a:pt x="17409" y="300"/>
                  <a:pt x="17402" y="300"/>
                </a:cubicBezTo>
                <a:close/>
                <a:moveTo>
                  <a:pt x="16919" y="300"/>
                </a:moveTo>
                <a:cubicBezTo>
                  <a:pt x="16912" y="300"/>
                  <a:pt x="16905" y="297"/>
                  <a:pt x="16902" y="293"/>
                </a:cubicBezTo>
                <a:cubicBezTo>
                  <a:pt x="16891" y="282"/>
                  <a:pt x="16891" y="265"/>
                  <a:pt x="16902" y="254"/>
                </a:cubicBezTo>
                <a:lnTo>
                  <a:pt x="17145" y="11"/>
                </a:lnTo>
                <a:cubicBezTo>
                  <a:pt x="17155" y="1"/>
                  <a:pt x="17173" y="1"/>
                  <a:pt x="17183" y="11"/>
                </a:cubicBezTo>
                <a:cubicBezTo>
                  <a:pt x="17194" y="22"/>
                  <a:pt x="17194" y="39"/>
                  <a:pt x="17183" y="50"/>
                </a:cubicBezTo>
                <a:lnTo>
                  <a:pt x="16940" y="289"/>
                </a:lnTo>
                <a:cubicBezTo>
                  <a:pt x="16933" y="297"/>
                  <a:pt x="16926" y="300"/>
                  <a:pt x="16919" y="300"/>
                </a:cubicBezTo>
                <a:close/>
                <a:moveTo>
                  <a:pt x="16437" y="300"/>
                </a:moveTo>
                <a:cubicBezTo>
                  <a:pt x="16430" y="300"/>
                  <a:pt x="16422" y="297"/>
                  <a:pt x="16419" y="293"/>
                </a:cubicBezTo>
                <a:cubicBezTo>
                  <a:pt x="16408" y="282"/>
                  <a:pt x="16408" y="265"/>
                  <a:pt x="16419" y="254"/>
                </a:cubicBezTo>
                <a:lnTo>
                  <a:pt x="16662" y="11"/>
                </a:lnTo>
                <a:cubicBezTo>
                  <a:pt x="16673" y="1"/>
                  <a:pt x="16691" y="0"/>
                  <a:pt x="16701" y="11"/>
                </a:cubicBezTo>
                <a:cubicBezTo>
                  <a:pt x="16712" y="21"/>
                  <a:pt x="16711" y="39"/>
                  <a:pt x="16701" y="50"/>
                </a:cubicBezTo>
                <a:lnTo>
                  <a:pt x="16458" y="293"/>
                </a:lnTo>
                <a:cubicBezTo>
                  <a:pt x="16451" y="297"/>
                  <a:pt x="16444" y="300"/>
                  <a:pt x="16437" y="300"/>
                </a:cubicBezTo>
                <a:close/>
                <a:moveTo>
                  <a:pt x="15954" y="300"/>
                </a:moveTo>
                <a:cubicBezTo>
                  <a:pt x="15947" y="300"/>
                  <a:pt x="15940" y="297"/>
                  <a:pt x="15936" y="293"/>
                </a:cubicBezTo>
                <a:cubicBezTo>
                  <a:pt x="15926" y="282"/>
                  <a:pt x="15926" y="265"/>
                  <a:pt x="15936" y="254"/>
                </a:cubicBezTo>
                <a:lnTo>
                  <a:pt x="16179" y="11"/>
                </a:lnTo>
                <a:cubicBezTo>
                  <a:pt x="16190" y="1"/>
                  <a:pt x="16208" y="0"/>
                  <a:pt x="16218" y="11"/>
                </a:cubicBezTo>
                <a:cubicBezTo>
                  <a:pt x="16229" y="21"/>
                  <a:pt x="16229" y="39"/>
                  <a:pt x="16218" y="50"/>
                </a:cubicBezTo>
                <a:lnTo>
                  <a:pt x="15975" y="289"/>
                </a:lnTo>
                <a:cubicBezTo>
                  <a:pt x="15968" y="297"/>
                  <a:pt x="15961" y="300"/>
                  <a:pt x="15954" y="300"/>
                </a:cubicBezTo>
                <a:close/>
                <a:moveTo>
                  <a:pt x="15471" y="300"/>
                </a:moveTo>
                <a:cubicBezTo>
                  <a:pt x="15464" y="300"/>
                  <a:pt x="15457" y="297"/>
                  <a:pt x="15454" y="293"/>
                </a:cubicBezTo>
                <a:cubicBezTo>
                  <a:pt x="15443" y="282"/>
                  <a:pt x="15443" y="265"/>
                  <a:pt x="15454" y="254"/>
                </a:cubicBezTo>
                <a:lnTo>
                  <a:pt x="15693" y="11"/>
                </a:lnTo>
                <a:cubicBezTo>
                  <a:pt x="15704" y="1"/>
                  <a:pt x="15721" y="0"/>
                  <a:pt x="15732" y="11"/>
                </a:cubicBezTo>
                <a:cubicBezTo>
                  <a:pt x="15743" y="21"/>
                  <a:pt x="15743" y="39"/>
                  <a:pt x="15732" y="50"/>
                </a:cubicBezTo>
                <a:lnTo>
                  <a:pt x="15489" y="293"/>
                </a:lnTo>
                <a:cubicBezTo>
                  <a:pt x="15485" y="297"/>
                  <a:pt x="15478" y="300"/>
                  <a:pt x="15471" y="300"/>
                </a:cubicBezTo>
                <a:close/>
                <a:moveTo>
                  <a:pt x="14989" y="300"/>
                </a:moveTo>
                <a:cubicBezTo>
                  <a:pt x="14982" y="300"/>
                  <a:pt x="14975" y="297"/>
                  <a:pt x="14971" y="293"/>
                </a:cubicBezTo>
                <a:cubicBezTo>
                  <a:pt x="14960" y="282"/>
                  <a:pt x="14960" y="265"/>
                  <a:pt x="14971" y="254"/>
                </a:cubicBezTo>
                <a:lnTo>
                  <a:pt x="15214" y="11"/>
                </a:lnTo>
                <a:cubicBezTo>
                  <a:pt x="15225" y="1"/>
                  <a:pt x="15243" y="0"/>
                  <a:pt x="15253" y="11"/>
                </a:cubicBezTo>
                <a:cubicBezTo>
                  <a:pt x="15264" y="21"/>
                  <a:pt x="15263" y="39"/>
                  <a:pt x="15253" y="50"/>
                </a:cubicBezTo>
                <a:lnTo>
                  <a:pt x="15010" y="293"/>
                </a:lnTo>
                <a:cubicBezTo>
                  <a:pt x="15003" y="297"/>
                  <a:pt x="14996" y="300"/>
                  <a:pt x="14989" y="300"/>
                </a:cubicBezTo>
                <a:close/>
                <a:moveTo>
                  <a:pt x="14506" y="300"/>
                </a:moveTo>
                <a:cubicBezTo>
                  <a:pt x="14499" y="300"/>
                  <a:pt x="14492" y="297"/>
                  <a:pt x="14488" y="293"/>
                </a:cubicBezTo>
                <a:cubicBezTo>
                  <a:pt x="14478" y="282"/>
                  <a:pt x="14478" y="265"/>
                  <a:pt x="14488" y="254"/>
                </a:cubicBezTo>
                <a:lnTo>
                  <a:pt x="14731" y="11"/>
                </a:lnTo>
                <a:cubicBezTo>
                  <a:pt x="14742" y="1"/>
                  <a:pt x="14760" y="0"/>
                  <a:pt x="14770" y="11"/>
                </a:cubicBezTo>
                <a:cubicBezTo>
                  <a:pt x="14781" y="21"/>
                  <a:pt x="14781" y="39"/>
                  <a:pt x="14770" y="50"/>
                </a:cubicBezTo>
                <a:lnTo>
                  <a:pt x="14531" y="293"/>
                </a:lnTo>
                <a:cubicBezTo>
                  <a:pt x="14520" y="297"/>
                  <a:pt x="14513" y="300"/>
                  <a:pt x="14506" y="300"/>
                </a:cubicBezTo>
                <a:close/>
                <a:moveTo>
                  <a:pt x="14023" y="300"/>
                </a:moveTo>
                <a:cubicBezTo>
                  <a:pt x="14016" y="300"/>
                  <a:pt x="14009" y="297"/>
                  <a:pt x="14006" y="293"/>
                </a:cubicBezTo>
                <a:cubicBezTo>
                  <a:pt x="13995" y="282"/>
                  <a:pt x="13995" y="265"/>
                  <a:pt x="14006" y="254"/>
                </a:cubicBezTo>
                <a:lnTo>
                  <a:pt x="14249" y="11"/>
                </a:lnTo>
                <a:cubicBezTo>
                  <a:pt x="14259" y="1"/>
                  <a:pt x="14278" y="0"/>
                  <a:pt x="14288" y="11"/>
                </a:cubicBezTo>
                <a:cubicBezTo>
                  <a:pt x="14299" y="21"/>
                  <a:pt x="14298" y="39"/>
                  <a:pt x="14288" y="50"/>
                </a:cubicBezTo>
                <a:lnTo>
                  <a:pt x="14045" y="293"/>
                </a:lnTo>
                <a:cubicBezTo>
                  <a:pt x="14037" y="297"/>
                  <a:pt x="14030" y="300"/>
                  <a:pt x="14023" y="300"/>
                </a:cubicBezTo>
                <a:close/>
                <a:moveTo>
                  <a:pt x="13541" y="300"/>
                </a:moveTo>
                <a:cubicBezTo>
                  <a:pt x="13534" y="300"/>
                  <a:pt x="13527" y="297"/>
                  <a:pt x="13523" y="293"/>
                </a:cubicBezTo>
                <a:cubicBezTo>
                  <a:pt x="13513" y="282"/>
                  <a:pt x="13513" y="265"/>
                  <a:pt x="13523" y="254"/>
                </a:cubicBezTo>
                <a:lnTo>
                  <a:pt x="13763" y="11"/>
                </a:lnTo>
                <a:cubicBezTo>
                  <a:pt x="13773" y="1"/>
                  <a:pt x="13791" y="0"/>
                  <a:pt x="13801" y="11"/>
                </a:cubicBezTo>
                <a:cubicBezTo>
                  <a:pt x="13812" y="21"/>
                  <a:pt x="13812" y="39"/>
                  <a:pt x="13801" y="50"/>
                </a:cubicBezTo>
                <a:lnTo>
                  <a:pt x="13558" y="293"/>
                </a:lnTo>
                <a:cubicBezTo>
                  <a:pt x="13555" y="297"/>
                  <a:pt x="13548" y="300"/>
                  <a:pt x="13541" y="300"/>
                </a:cubicBezTo>
                <a:close/>
                <a:moveTo>
                  <a:pt x="13058" y="300"/>
                </a:moveTo>
                <a:cubicBezTo>
                  <a:pt x="13051" y="300"/>
                  <a:pt x="13044" y="297"/>
                  <a:pt x="13041" y="293"/>
                </a:cubicBezTo>
                <a:cubicBezTo>
                  <a:pt x="13030" y="282"/>
                  <a:pt x="13030" y="265"/>
                  <a:pt x="13041" y="254"/>
                </a:cubicBezTo>
                <a:lnTo>
                  <a:pt x="13284" y="11"/>
                </a:lnTo>
                <a:cubicBezTo>
                  <a:pt x="13294" y="1"/>
                  <a:pt x="13312" y="0"/>
                  <a:pt x="13322" y="11"/>
                </a:cubicBezTo>
                <a:cubicBezTo>
                  <a:pt x="13333" y="21"/>
                  <a:pt x="13333" y="39"/>
                  <a:pt x="13322" y="50"/>
                </a:cubicBezTo>
                <a:lnTo>
                  <a:pt x="13079" y="293"/>
                </a:lnTo>
                <a:cubicBezTo>
                  <a:pt x="13072" y="297"/>
                  <a:pt x="13065" y="300"/>
                  <a:pt x="13058" y="300"/>
                </a:cubicBezTo>
                <a:close/>
                <a:moveTo>
                  <a:pt x="12575" y="300"/>
                </a:moveTo>
                <a:cubicBezTo>
                  <a:pt x="12568" y="300"/>
                  <a:pt x="12561" y="297"/>
                  <a:pt x="12558" y="293"/>
                </a:cubicBezTo>
                <a:cubicBezTo>
                  <a:pt x="12547" y="282"/>
                  <a:pt x="12547" y="265"/>
                  <a:pt x="12558" y="254"/>
                </a:cubicBezTo>
                <a:lnTo>
                  <a:pt x="12801" y="11"/>
                </a:lnTo>
                <a:cubicBezTo>
                  <a:pt x="12812" y="1"/>
                  <a:pt x="12830" y="0"/>
                  <a:pt x="12840" y="11"/>
                </a:cubicBezTo>
                <a:cubicBezTo>
                  <a:pt x="12851" y="21"/>
                  <a:pt x="12850" y="39"/>
                  <a:pt x="12840" y="50"/>
                </a:cubicBezTo>
                <a:lnTo>
                  <a:pt x="12597" y="289"/>
                </a:lnTo>
                <a:cubicBezTo>
                  <a:pt x="12590" y="297"/>
                  <a:pt x="12583" y="300"/>
                  <a:pt x="12575" y="300"/>
                </a:cubicBezTo>
                <a:close/>
                <a:moveTo>
                  <a:pt x="12093" y="300"/>
                </a:moveTo>
                <a:cubicBezTo>
                  <a:pt x="12086" y="300"/>
                  <a:pt x="12079" y="297"/>
                  <a:pt x="12075" y="293"/>
                </a:cubicBezTo>
                <a:cubicBezTo>
                  <a:pt x="12065" y="282"/>
                  <a:pt x="12065" y="265"/>
                  <a:pt x="12075" y="254"/>
                </a:cubicBezTo>
                <a:lnTo>
                  <a:pt x="12318" y="11"/>
                </a:lnTo>
                <a:cubicBezTo>
                  <a:pt x="12329" y="1"/>
                  <a:pt x="12347" y="0"/>
                  <a:pt x="12357" y="11"/>
                </a:cubicBezTo>
                <a:cubicBezTo>
                  <a:pt x="12368" y="21"/>
                  <a:pt x="12368" y="39"/>
                  <a:pt x="12357" y="50"/>
                </a:cubicBezTo>
                <a:lnTo>
                  <a:pt x="12114" y="293"/>
                </a:lnTo>
                <a:cubicBezTo>
                  <a:pt x="12107" y="297"/>
                  <a:pt x="12100" y="300"/>
                  <a:pt x="12093" y="300"/>
                </a:cubicBezTo>
                <a:close/>
                <a:moveTo>
                  <a:pt x="11611" y="300"/>
                </a:moveTo>
                <a:cubicBezTo>
                  <a:pt x="11604" y="300"/>
                  <a:pt x="11597" y="297"/>
                  <a:pt x="11594" y="293"/>
                </a:cubicBezTo>
                <a:cubicBezTo>
                  <a:pt x="11583" y="282"/>
                  <a:pt x="11583" y="265"/>
                  <a:pt x="11594" y="254"/>
                </a:cubicBezTo>
                <a:lnTo>
                  <a:pt x="11836" y="11"/>
                </a:lnTo>
                <a:cubicBezTo>
                  <a:pt x="11846" y="1"/>
                  <a:pt x="11864" y="0"/>
                  <a:pt x="11874" y="11"/>
                </a:cubicBezTo>
                <a:cubicBezTo>
                  <a:pt x="11885" y="21"/>
                  <a:pt x="11885" y="39"/>
                  <a:pt x="11874" y="50"/>
                </a:cubicBezTo>
                <a:lnTo>
                  <a:pt x="11632" y="289"/>
                </a:lnTo>
                <a:cubicBezTo>
                  <a:pt x="11625" y="297"/>
                  <a:pt x="11618" y="300"/>
                  <a:pt x="11611" y="300"/>
                </a:cubicBezTo>
                <a:close/>
                <a:moveTo>
                  <a:pt x="11129" y="300"/>
                </a:moveTo>
                <a:cubicBezTo>
                  <a:pt x="11122" y="300"/>
                  <a:pt x="11114" y="297"/>
                  <a:pt x="11111" y="293"/>
                </a:cubicBezTo>
                <a:cubicBezTo>
                  <a:pt x="11100" y="282"/>
                  <a:pt x="11100" y="265"/>
                  <a:pt x="11111" y="254"/>
                </a:cubicBezTo>
                <a:lnTo>
                  <a:pt x="11354" y="11"/>
                </a:lnTo>
                <a:cubicBezTo>
                  <a:pt x="11365" y="1"/>
                  <a:pt x="11382" y="0"/>
                  <a:pt x="11393" y="11"/>
                </a:cubicBezTo>
                <a:cubicBezTo>
                  <a:pt x="11403" y="21"/>
                  <a:pt x="11403" y="39"/>
                  <a:pt x="11393" y="50"/>
                </a:cubicBezTo>
                <a:lnTo>
                  <a:pt x="11150" y="293"/>
                </a:lnTo>
                <a:cubicBezTo>
                  <a:pt x="11143" y="297"/>
                  <a:pt x="11136" y="300"/>
                  <a:pt x="11129" y="300"/>
                </a:cubicBezTo>
                <a:close/>
                <a:moveTo>
                  <a:pt x="10646" y="300"/>
                </a:moveTo>
                <a:cubicBezTo>
                  <a:pt x="10639" y="300"/>
                  <a:pt x="10632" y="297"/>
                  <a:pt x="10628" y="293"/>
                </a:cubicBezTo>
                <a:cubicBezTo>
                  <a:pt x="10618" y="282"/>
                  <a:pt x="10618" y="265"/>
                  <a:pt x="10628" y="254"/>
                </a:cubicBezTo>
                <a:lnTo>
                  <a:pt x="10871" y="11"/>
                </a:lnTo>
                <a:cubicBezTo>
                  <a:pt x="10882" y="1"/>
                  <a:pt x="10899" y="0"/>
                  <a:pt x="10910" y="11"/>
                </a:cubicBezTo>
                <a:cubicBezTo>
                  <a:pt x="10920" y="21"/>
                  <a:pt x="10921" y="39"/>
                  <a:pt x="10910" y="50"/>
                </a:cubicBezTo>
                <a:lnTo>
                  <a:pt x="10667" y="289"/>
                </a:lnTo>
                <a:cubicBezTo>
                  <a:pt x="10660" y="297"/>
                  <a:pt x="10653" y="300"/>
                  <a:pt x="10646" y="300"/>
                </a:cubicBezTo>
                <a:close/>
                <a:moveTo>
                  <a:pt x="10163" y="300"/>
                </a:moveTo>
                <a:cubicBezTo>
                  <a:pt x="10156" y="300"/>
                  <a:pt x="10149" y="297"/>
                  <a:pt x="10146" y="293"/>
                </a:cubicBezTo>
                <a:cubicBezTo>
                  <a:pt x="10135" y="282"/>
                  <a:pt x="10135" y="265"/>
                  <a:pt x="10146" y="254"/>
                </a:cubicBezTo>
                <a:lnTo>
                  <a:pt x="10389" y="11"/>
                </a:lnTo>
                <a:cubicBezTo>
                  <a:pt x="10399" y="1"/>
                  <a:pt x="10417" y="0"/>
                  <a:pt x="10428" y="11"/>
                </a:cubicBezTo>
                <a:cubicBezTo>
                  <a:pt x="10438" y="21"/>
                  <a:pt x="10438" y="39"/>
                  <a:pt x="10428" y="50"/>
                </a:cubicBezTo>
                <a:lnTo>
                  <a:pt x="10184" y="293"/>
                </a:lnTo>
                <a:cubicBezTo>
                  <a:pt x="10177" y="297"/>
                  <a:pt x="10170" y="300"/>
                  <a:pt x="10163" y="300"/>
                </a:cubicBezTo>
                <a:close/>
                <a:moveTo>
                  <a:pt x="9681" y="300"/>
                </a:moveTo>
                <a:cubicBezTo>
                  <a:pt x="9674" y="300"/>
                  <a:pt x="9667" y="297"/>
                  <a:pt x="9663" y="293"/>
                </a:cubicBezTo>
                <a:cubicBezTo>
                  <a:pt x="9652" y="282"/>
                  <a:pt x="9652" y="265"/>
                  <a:pt x="9663" y="254"/>
                </a:cubicBezTo>
                <a:lnTo>
                  <a:pt x="9906" y="11"/>
                </a:lnTo>
                <a:cubicBezTo>
                  <a:pt x="9917" y="1"/>
                  <a:pt x="9934" y="0"/>
                  <a:pt x="9945" y="11"/>
                </a:cubicBezTo>
                <a:cubicBezTo>
                  <a:pt x="9955" y="21"/>
                  <a:pt x="9955" y="39"/>
                  <a:pt x="9945" y="50"/>
                </a:cubicBezTo>
                <a:lnTo>
                  <a:pt x="9702" y="293"/>
                </a:lnTo>
                <a:cubicBezTo>
                  <a:pt x="9695" y="297"/>
                  <a:pt x="9688" y="300"/>
                  <a:pt x="9681" y="300"/>
                </a:cubicBezTo>
                <a:close/>
                <a:moveTo>
                  <a:pt x="9198" y="300"/>
                </a:moveTo>
                <a:cubicBezTo>
                  <a:pt x="9191" y="300"/>
                  <a:pt x="9184" y="297"/>
                  <a:pt x="9180" y="293"/>
                </a:cubicBezTo>
                <a:cubicBezTo>
                  <a:pt x="9170" y="282"/>
                  <a:pt x="9170" y="265"/>
                  <a:pt x="9180" y="254"/>
                </a:cubicBezTo>
                <a:lnTo>
                  <a:pt x="9420" y="11"/>
                </a:lnTo>
                <a:cubicBezTo>
                  <a:pt x="9431" y="1"/>
                  <a:pt x="9448" y="0"/>
                  <a:pt x="9459" y="11"/>
                </a:cubicBezTo>
                <a:cubicBezTo>
                  <a:pt x="9469" y="21"/>
                  <a:pt x="9469" y="39"/>
                  <a:pt x="9459" y="50"/>
                </a:cubicBezTo>
                <a:lnTo>
                  <a:pt x="9216" y="293"/>
                </a:lnTo>
                <a:cubicBezTo>
                  <a:pt x="9212" y="297"/>
                  <a:pt x="9205" y="300"/>
                  <a:pt x="9198" y="300"/>
                </a:cubicBezTo>
                <a:close/>
                <a:moveTo>
                  <a:pt x="8715" y="300"/>
                </a:moveTo>
                <a:cubicBezTo>
                  <a:pt x="8708" y="300"/>
                  <a:pt x="8701" y="297"/>
                  <a:pt x="8698" y="293"/>
                </a:cubicBezTo>
                <a:cubicBezTo>
                  <a:pt x="8687" y="282"/>
                  <a:pt x="8687" y="265"/>
                  <a:pt x="8698" y="254"/>
                </a:cubicBezTo>
                <a:lnTo>
                  <a:pt x="8941" y="11"/>
                </a:lnTo>
                <a:cubicBezTo>
                  <a:pt x="8951" y="1"/>
                  <a:pt x="8969" y="0"/>
                  <a:pt x="8980" y="11"/>
                </a:cubicBezTo>
                <a:cubicBezTo>
                  <a:pt x="8990" y="21"/>
                  <a:pt x="8990" y="39"/>
                  <a:pt x="8980" y="50"/>
                </a:cubicBezTo>
                <a:lnTo>
                  <a:pt x="8737" y="293"/>
                </a:lnTo>
                <a:cubicBezTo>
                  <a:pt x="8730" y="297"/>
                  <a:pt x="8722" y="300"/>
                  <a:pt x="8715" y="300"/>
                </a:cubicBezTo>
                <a:close/>
                <a:moveTo>
                  <a:pt x="8233" y="300"/>
                </a:moveTo>
                <a:cubicBezTo>
                  <a:pt x="8226" y="300"/>
                  <a:pt x="8219" y="297"/>
                  <a:pt x="8215" y="293"/>
                </a:cubicBezTo>
                <a:cubicBezTo>
                  <a:pt x="8205" y="282"/>
                  <a:pt x="8205" y="265"/>
                  <a:pt x="8215" y="254"/>
                </a:cubicBezTo>
                <a:lnTo>
                  <a:pt x="8458" y="11"/>
                </a:lnTo>
                <a:cubicBezTo>
                  <a:pt x="8469" y="1"/>
                  <a:pt x="8486" y="0"/>
                  <a:pt x="8497" y="11"/>
                </a:cubicBezTo>
                <a:cubicBezTo>
                  <a:pt x="8508" y="21"/>
                  <a:pt x="8508" y="39"/>
                  <a:pt x="8497" y="50"/>
                </a:cubicBezTo>
                <a:lnTo>
                  <a:pt x="8257" y="293"/>
                </a:lnTo>
                <a:cubicBezTo>
                  <a:pt x="8247" y="297"/>
                  <a:pt x="8240" y="300"/>
                  <a:pt x="8233" y="300"/>
                </a:cubicBezTo>
                <a:close/>
                <a:moveTo>
                  <a:pt x="7750" y="300"/>
                </a:moveTo>
                <a:cubicBezTo>
                  <a:pt x="7743" y="300"/>
                  <a:pt x="7736" y="297"/>
                  <a:pt x="7733" y="293"/>
                </a:cubicBezTo>
                <a:cubicBezTo>
                  <a:pt x="7722" y="282"/>
                  <a:pt x="7722" y="265"/>
                  <a:pt x="7733" y="254"/>
                </a:cubicBezTo>
                <a:lnTo>
                  <a:pt x="7976" y="11"/>
                </a:lnTo>
                <a:cubicBezTo>
                  <a:pt x="7986" y="1"/>
                  <a:pt x="8004" y="1"/>
                  <a:pt x="8014" y="11"/>
                </a:cubicBezTo>
                <a:cubicBezTo>
                  <a:pt x="8025" y="22"/>
                  <a:pt x="8025" y="39"/>
                  <a:pt x="8014" y="50"/>
                </a:cubicBezTo>
                <a:lnTo>
                  <a:pt x="7771" y="293"/>
                </a:lnTo>
                <a:cubicBezTo>
                  <a:pt x="7764" y="297"/>
                  <a:pt x="7757" y="300"/>
                  <a:pt x="7750" y="300"/>
                </a:cubicBezTo>
                <a:close/>
                <a:moveTo>
                  <a:pt x="7268" y="300"/>
                </a:moveTo>
                <a:cubicBezTo>
                  <a:pt x="7260" y="300"/>
                  <a:pt x="7253" y="297"/>
                  <a:pt x="7250" y="293"/>
                </a:cubicBezTo>
                <a:cubicBezTo>
                  <a:pt x="7239" y="282"/>
                  <a:pt x="7239" y="265"/>
                  <a:pt x="7250" y="254"/>
                </a:cubicBezTo>
                <a:lnTo>
                  <a:pt x="7493" y="11"/>
                </a:lnTo>
                <a:cubicBezTo>
                  <a:pt x="7504" y="1"/>
                  <a:pt x="7521" y="1"/>
                  <a:pt x="7532" y="11"/>
                </a:cubicBezTo>
                <a:cubicBezTo>
                  <a:pt x="7542" y="22"/>
                  <a:pt x="7542" y="39"/>
                  <a:pt x="7532" y="50"/>
                </a:cubicBezTo>
                <a:lnTo>
                  <a:pt x="7289" y="289"/>
                </a:lnTo>
                <a:cubicBezTo>
                  <a:pt x="7282" y="297"/>
                  <a:pt x="7275" y="300"/>
                  <a:pt x="7268" y="300"/>
                </a:cubicBezTo>
                <a:close/>
                <a:moveTo>
                  <a:pt x="6785" y="300"/>
                </a:moveTo>
                <a:cubicBezTo>
                  <a:pt x="6778" y="300"/>
                  <a:pt x="6771" y="297"/>
                  <a:pt x="6767" y="293"/>
                </a:cubicBezTo>
                <a:cubicBezTo>
                  <a:pt x="6757" y="282"/>
                  <a:pt x="6757" y="265"/>
                  <a:pt x="6767" y="254"/>
                </a:cubicBezTo>
                <a:lnTo>
                  <a:pt x="7010" y="11"/>
                </a:lnTo>
                <a:cubicBezTo>
                  <a:pt x="7021" y="1"/>
                  <a:pt x="7039" y="1"/>
                  <a:pt x="7049" y="11"/>
                </a:cubicBezTo>
                <a:cubicBezTo>
                  <a:pt x="7060" y="22"/>
                  <a:pt x="7060" y="39"/>
                  <a:pt x="7049" y="50"/>
                </a:cubicBezTo>
                <a:lnTo>
                  <a:pt x="6806" y="293"/>
                </a:lnTo>
                <a:cubicBezTo>
                  <a:pt x="6799" y="297"/>
                  <a:pt x="6792" y="300"/>
                  <a:pt x="6785" y="300"/>
                </a:cubicBezTo>
                <a:close/>
                <a:moveTo>
                  <a:pt x="6302" y="300"/>
                </a:moveTo>
                <a:cubicBezTo>
                  <a:pt x="6295" y="300"/>
                  <a:pt x="6288" y="297"/>
                  <a:pt x="6285" y="293"/>
                </a:cubicBezTo>
                <a:cubicBezTo>
                  <a:pt x="6274" y="282"/>
                  <a:pt x="6274" y="265"/>
                  <a:pt x="6285" y="254"/>
                </a:cubicBezTo>
                <a:lnTo>
                  <a:pt x="6528" y="11"/>
                </a:lnTo>
                <a:cubicBezTo>
                  <a:pt x="6538" y="1"/>
                  <a:pt x="6556" y="1"/>
                  <a:pt x="6566" y="11"/>
                </a:cubicBezTo>
                <a:cubicBezTo>
                  <a:pt x="6577" y="22"/>
                  <a:pt x="6577" y="39"/>
                  <a:pt x="6566" y="50"/>
                </a:cubicBezTo>
                <a:lnTo>
                  <a:pt x="6323" y="293"/>
                </a:lnTo>
                <a:cubicBezTo>
                  <a:pt x="6316" y="297"/>
                  <a:pt x="6309" y="300"/>
                  <a:pt x="6302" y="300"/>
                </a:cubicBezTo>
                <a:close/>
                <a:moveTo>
                  <a:pt x="5820" y="300"/>
                </a:moveTo>
                <a:cubicBezTo>
                  <a:pt x="5813" y="300"/>
                  <a:pt x="5806" y="297"/>
                  <a:pt x="5802" y="293"/>
                </a:cubicBezTo>
                <a:cubicBezTo>
                  <a:pt x="5791" y="282"/>
                  <a:pt x="5791" y="265"/>
                  <a:pt x="5802" y="254"/>
                </a:cubicBezTo>
                <a:lnTo>
                  <a:pt x="6045" y="11"/>
                </a:lnTo>
                <a:cubicBezTo>
                  <a:pt x="6056" y="1"/>
                  <a:pt x="6073" y="1"/>
                  <a:pt x="6084" y="11"/>
                </a:cubicBezTo>
                <a:cubicBezTo>
                  <a:pt x="6094" y="22"/>
                  <a:pt x="6094" y="39"/>
                  <a:pt x="6084" y="50"/>
                </a:cubicBezTo>
                <a:lnTo>
                  <a:pt x="5841" y="293"/>
                </a:lnTo>
                <a:cubicBezTo>
                  <a:pt x="5834" y="297"/>
                  <a:pt x="5827" y="300"/>
                  <a:pt x="5820" y="300"/>
                </a:cubicBezTo>
                <a:close/>
                <a:moveTo>
                  <a:pt x="5337" y="300"/>
                </a:moveTo>
                <a:cubicBezTo>
                  <a:pt x="5330" y="300"/>
                  <a:pt x="5323" y="297"/>
                  <a:pt x="5319" y="293"/>
                </a:cubicBezTo>
                <a:cubicBezTo>
                  <a:pt x="5309" y="282"/>
                  <a:pt x="5309" y="265"/>
                  <a:pt x="5319" y="254"/>
                </a:cubicBezTo>
                <a:lnTo>
                  <a:pt x="5562" y="11"/>
                </a:lnTo>
                <a:cubicBezTo>
                  <a:pt x="5573" y="1"/>
                  <a:pt x="5591" y="1"/>
                  <a:pt x="5601" y="11"/>
                </a:cubicBezTo>
                <a:cubicBezTo>
                  <a:pt x="5612" y="22"/>
                  <a:pt x="5612" y="39"/>
                  <a:pt x="5601" y="50"/>
                </a:cubicBezTo>
                <a:lnTo>
                  <a:pt x="5358" y="293"/>
                </a:lnTo>
                <a:cubicBezTo>
                  <a:pt x="5351" y="297"/>
                  <a:pt x="5344" y="300"/>
                  <a:pt x="5337" y="300"/>
                </a:cubicBezTo>
                <a:close/>
                <a:moveTo>
                  <a:pt x="4854" y="300"/>
                </a:moveTo>
                <a:cubicBezTo>
                  <a:pt x="4847" y="300"/>
                  <a:pt x="4840" y="297"/>
                  <a:pt x="4837" y="293"/>
                </a:cubicBezTo>
                <a:cubicBezTo>
                  <a:pt x="4826" y="282"/>
                  <a:pt x="4826" y="265"/>
                  <a:pt x="4837" y="254"/>
                </a:cubicBezTo>
                <a:lnTo>
                  <a:pt x="5080" y="11"/>
                </a:lnTo>
                <a:cubicBezTo>
                  <a:pt x="5090" y="1"/>
                  <a:pt x="5108" y="1"/>
                  <a:pt x="5119" y="11"/>
                </a:cubicBezTo>
                <a:cubicBezTo>
                  <a:pt x="5129" y="22"/>
                  <a:pt x="5129" y="39"/>
                  <a:pt x="5119" y="50"/>
                </a:cubicBezTo>
                <a:lnTo>
                  <a:pt x="4875" y="293"/>
                </a:lnTo>
                <a:cubicBezTo>
                  <a:pt x="4865" y="297"/>
                  <a:pt x="4861" y="300"/>
                  <a:pt x="4854" y="300"/>
                </a:cubicBezTo>
                <a:close/>
                <a:moveTo>
                  <a:pt x="4372" y="300"/>
                </a:moveTo>
                <a:cubicBezTo>
                  <a:pt x="4365" y="300"/>
                  <a:pt x="4358" y="297"/>
                  <a:pt x="4354" y="293"/>
                </a:cubicBezTo>
                <a:cubicBezTo>
                  <a:pt x="4344" y="282"/>
                  <a:pt x="4344" y="265"/>
                  <a:pt x="4354" y="254"/>
                </a:cubicBezTo>
                <a:lnTo>
                  <a:pt x="4597" y="11"/>
                </a:lnTo>
                <a:cubicBezTo>
                  <a:pt x="4608" y="1"/>
                  <a:pt x="4625" y="1"/>
                  <a:pt x="4636" y="11"/>
                </a:cubicBezTo>
                <a:cubicBezTo>
                  <a:pt x="4646" y="22"/>
                  <a:pt x="4646" y="39"/>
                  <a:pt x="4636" y="50"/>
                </a:cubicBezTo>
                <a:lnTo>
                  <a:pt x="4393" y="293"/>
                </a:lnTo>
                <a:cubicBezTo>
                  <a:pt x="4382" y="297"/>
                  <a:pt x="4379" y="300"/>
                  <a:pt x="4372" y="300"/>
                </a:cubicBezTo>
                <a:close/>
                <a:moveTo>
                  <a:pt x="3889" y="300"/>
                </a:moveTo>
                <a:cubicBezTo>
                  <a:pt x="3882" y="300"/>
                  <a:pt x="3875" y="297"/>
                  <a:pt x="3871" y="293"/>
                </a:cubicBezTo>
                <a:cubicBezTo>
                  <a:pt x="3861" y="282"/>
                  <a:pt x="3861" y="265"/>
                  <a:pt x="3871" y="254"/>
                </a:cubicBezTo>
                <a:lnTo>
                  <a:pt x="4115" y="11"/>
                </a:lnTo>
                <a:cubicBezTo>
                  <a:pt x="4125" y="1"/>
                  <a:pt x="4143" y="1"/>
                  <a:pt x="4153" y="11"/>
                </a:cubicBezTo>
                <a:cubicBezTo>
                  <a:pt x="4164" y="22"/>
                  <a:pt x="4164" y="39"/>
                  <a:pt x="4153" y="50"/>
                </a:cubicBezTo>
                <a:lnTo>
                  <a:pt x="3910" y="293"/>
                </a:lnTo>
                <a:cubicBezTo>
                  <a:pt x="3900" y="297"/>
                  <a:pt x="3896" y="300"/>
                  <a:pt x="3889" y="300"/>
                </a:cubicBezTo>
                <a:close/>
                <a:moveTo>
                  <a:pt x="3406" y="300"/>
                </a:moveTo>
                <a:cubicBezTo>
                  <a:pt x="3399" y="300"/>
                  <a:pt x="3392" y="297"/>
                  <a:pt x="3389" y="293"/>
                </a:cubicBezTo>
                <a:cubicBezTo>
                  <a:pt x="3378" y="282"/>
                  <a:pt x="3378" y="265"/>
                  <a:pt x="3389" y="254"/>
                </a:cubicBezTo>
                <a:lnTo>
                  <a:pt x="3632" y="11"/>
                </a:lnTo>
                <a:cubicBezTo>
                  <a:pt x="3642" y="1"/>
                  <a:pt x="3660" y="1"/>
                  <a:pt x="3671" y="11"/>
                </a:cubicBezTo>
                <a:cubicBezTo>
                  <a:pt x="3681" y="22"/>
                  <a:pt x="3681" y="39"/>
                  <a:pt x="3671" y="50"/>
                </a:cubicBezTo>
                <a:lnTo>
                  <a:pt x="3428" y="293"/>
                </a:lnTo>
                <a:cubicBezTo>
                  <a:pt x="3417" y="297"/>
                  <a:pt x="3413" y="300"/>
                  <a:pt x="3406" y="300"/>
                </a:cubicBezTo>
                <a:close/>
                <a:moveTo>
                  <a:pt x="2924" y="300"/>
                </a:moveTo>
                <a:cubicBezTo>
                  <a:pt x="2917" y="300"/>
                  <a:pt x="2910" y="297"/>
                  <a:pt x="2906" y="293"/>
                </a:cubicBezTo>
                <a:cubicBezTo>
                  <a:pt x="2896" y="282"/>
                  <a:pt x="2896" y="265"/>
                  <a:pt x="2906" y="254"/>
                </a:cubicBezTo>
                <a:lnTo>
                  <a:pt x="3149" y="11"/>
                </a:lnTo>
                <a:cubicBezTo>
                  <a:pt x="3160" y="1"/>
                  <a:pt x="3177" y="0"/>
                  <a:pt x="3188" y="11"/>
                </a:cubicBezTo>
                <a:cubicBezTo>
                  <a:pt x="3199" y="21"/>
                  <a:pt x="3199" y="39"/>
                  <a:pt x="3188" y="50"/>
                </a:cubicBezTo>
                <a:lnTo>
                  <a:pt x="2945" y="293"/>
                </a:lnTo>
                <a:cubicBezTo>
                  <a:pt x="2934" y="297"/>
                  <a:pt x="2931" y="300"/>
                  <a:pt x="2924" y="300"/>
                </a:cubicBezTo>
                <a:close/>
                <a:moveTo>
                  <a:pt x="2441" y="300"/>
                </a:moveTo>
                <a:cubicBezTo>
                  <a:pt x="2434" y="300"/>
                  <a:pt x="2427" y="297"/>
                  <a:pt x="2424" y="293"/>
                </a:cubicBezTo>
                <a:cubicBezTo>
                  <a:pt x="2413" y="282"/>
                  <a:pt x="2413" y="265"/>
                  <a:pt x="2424" y="254"/>
                </a:cubicBezTo>
                <a:lnTo>
                  <a:pt x="2667" y="11"/>
                </a:lnTo>
                <a:cubicBezTo>
                  <a:pt x="2677" y="1"/>
                  <a:pt x="2694" y="0"/>
                  <a:pt x="2705" y="11"/>
                </a:cubicBezTo>
                <a:cubicBezTo>
                  <a:pt x="2715" y="21"/>
                  <a:pt x="2716" y="39"/>
                  <a:pt x="2705" y="50"/>
                </a:cubicBezTo>
                <a:lnTo>
                  <a:pt x="2462" y="293"/>
                </a:lnTo>
                <a:cubicBezTo>
                  <a:pt x="2452" y="297"/>
                  <a:pt x="2448" y="300"/>
                  <a:pt x="2441" y="300"/>
                </a:cubicBezTo>
                <a:close/>
                <a:moveTo>
                  <a:pt x="1959" y="300"/>
                </a:moveTo>
                <a:cubicBezTo>
                  <a:pt x="1951" y="300"/>
                  <a:pt x="1944" y="297"/>
                  <a:pt x="1941" y="293"/>
                </a:cubicBezTo>
                <a:cubicBezTo>
                  <a:pt x="1930" y="282"/>
                  <a:pt x="1930" y="265"/>
                  <a:pt x="1941" y="254"/>
                </a:cubicBezTo>
                <a:lnTo>
                  <a:pt x="2184" y="11"/>
                </a:lnTo>
                <a:cubicBezTo>
                  <a:pt x="2195" y="1"/>
                  <a:pt x="2212" y="0"/>
                  <a:pt x="2223" y="11"/>
                </a:cubicBezTo>
                <a:cubicBezTo>
                  <a:pt x="2233" y="21"/>
                  <a:pt x="2233" y="39"/>
                  <a:pt x="2223" y="50"/>
                </a:cubicBezTo>
                <a:lnTo>
                  <a:pt x="1980" y="293"/>
                </a:lnTo>
                <a:cubicBezTo>
                  <a:pt x="1969" y="297"/>
                  <a:pt x="1966" y="300"/>
                  <a:pt x="1959" y="300"/>
                </a:cubicBezTo>
                <a:close/>
                <a:moveTo>
                  <a:pt x="1476" y="300"/>
                </a:moveTo>
                <a:cubicBezTo>
                  <a:pt x="1469" y="300"/>
                  <a:pt x="1462" y="297"/>
                  <a:pt x="1458" y="293"/>
                </a:cubicBezTo>
                <a:cubicBezTo>
                  <a:pt x="1448" y="282"/>
                  <a:pt x="1448" y="265"/>
                  <a:pt x="1458" y="254"/>
                </a:cubicBezTo>
                <a:lnTo>
                  <a:pt x="1701" y="11"/>
                </a:lnTo>
                <a:cubicBezTo>
                  <a:pt x="1712" y="1"/>
                  <a:pt x="1729" y="0"/>
                  <a:pt x="1740" y="11"/>
                </a:cubicBezTo>
                <a:cubicBezTo>
                  <a:pt x="1750" y="21"/>
                  <a:pt x="1751" y="39"/>
                  <a:pt x="1740" y="50"/>
                </a:cubicBezTo>
                <a:lnTo>
                  <a:pt x="1497" y="293"/>
                </a:lnTo>
                <a:cubicBezTo>
                  <a:pt x="1486" y="297"/>
                  <a:pt x="1483" y="300"/>
                  <a:pt x="1476" y="300"/>
                </a:cubicBezTo>
                <a:close/>
                <a:moveTo>
                  <a:pt x="993" y="300"/>
                </a:moveTo>
                <a:cubicBezTo>
                  <a:pt x="986" y="300"/>
                  <a:pt x="979" y="297"/>
                  <a:pt x="976" y="293"/>
                </a:cubicBezTo>
                <a:cubicBezTo>
                  <a:pt x="965" y="282"/>
                  <a:pt x="965" y="265"/>
                  <a:pt x="976" y="254"/>
                </a:cubicBezTo>
                <a:lnTo>
                  <a:pt x="1219" y="11"/>
                </a:lnTo>
                <a:cubicBezTo>
                  <a:pt x="1229" y="1"/>
                  <a:pt x="1247" y="1"/>
                  <a:pt x="1257" y="11"/>
                </a:cubicBezTo>
                <a:cubicBezTo>
                  <a:pt x="1268" y="22"/>
                  <a:pt x="1268" y="39"/>
                  <a:pt x="1257" y="50"/>
                </a:cubicBezTo>
                <a:lnTo>
                  <a:pt x="1014" y="293"/>
                </a:lnTo>
                <a:cubicBezTo>
                  <a:pt x="1004" y="297"/>
                  <a:pt x="1000" y="300"/>
                  <a:pt x="993" y="300"/>
                </a:cubicBezTo>
                <a:close/>
                <a:moveTo>
                  <a:pt x="511" y="300"/>
                </a:moveTo>
                <a:cubicBezTo>
                  <a:pt x="504" y="300"/>
                  <a:pt x="497" y="297"/>
                  <a:pt x="493" y="293"/>
                </a:cubicBezTo>
                <a:cubicBezTo>
                  <a:pt x="482" y="282"/>
                  <a:pt x="482" y="265"/>
                  <a:pt x="493" y="254"/>
                </a:cubicBezTo>
                <a:lnTo>
                  <a:pt x="736" y="11"/>
                </a:lnTo>
                <a:cubicBezTo>
                  <a:pt x="747" y="1"/>
                  <a:pt x="764" y="1"/>
                  <a:pt x="775" y="11"/>
                </a:cubicBezTo>
                <a:cubicBezTo>
                  <a:pt x="785" y="22"/>
                  <a:pt x="785" y="39"/>
                  <a:pt x="775" y="50"/>
                </a:cubicBezTo>
                <a:lnTo>
                  <a:pt x="528" y="289"/>
                </a:lnTo>
                <a:cubicBezTo>
                  <a:pt x="521" y="297"/>
                  <a:pt x="514" y="300"/>
                  <a:pt x="511" y="300"/>
                </a:cubicBezTo>
                <a:close/>
                <a:moveTo>
                  <a:pt x="28" y="300"/>
                </a:moveTo>
                <a:cubicBezTo>
                  <a:pt x="21" y="300"/>
                  <a:pt x="14" y="297"/>
                  <a:pt x="10" y="293"/>
                </a:cubicBezTo>
                <a:cubicBezTo>
                  <a:pt x="0" y="282"/>
                  <a:pt x="0" y="265"/>
                  <a:pt x="10" y="254"/>
                </a:cubicBezTo>
                <a:lnTo>
                  <a:pt x="253" y="11"/>
                </a:lnTo>
                <a:cubicBezTo>
                  <a:pt x="264" y="1"/>
                  <a:pt x="282" y="1"/>
                  <a:pt x="292" y="11"/>
                </a:cubicBezTo>
                <a:cubicBezTo>
                  <a:pt x="303" y="22"/>
                  <a:pt x="303" y="39"/>
                  <a:pt x="292" y="50"/>
                </a:cubicBezTo>
                <a:lnTo>
                  <a:pt x="49" y="293"/>
                </a:lnTo>
                <a:cubicBezTo>
                  <a:pt x="39" y="297"/>
                  <a:pt x="31" y="300"/>
                  <a:pt x="28" y="300"/>
                </a:cubicBezTo>
                <a:close/>
              </a:path>
            </a:pathLst>
          </a:custGeom>
          <a:solidFill>
            <a:srgbClr val="BFD73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Tree>
    <p:extLst>
      <p:ext uri="{BB962C8B-B14F-4D97-AF65-F5344CB8AC3E}">
        <p14:creationId xmlns:p14="http://schemas.microsoft.com/office/powerpoint/2010/main" val="26016318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 Header green">
    <p:bg>
      <p:bgPr>
        <a:solidFill>
          <a:schemeClr val="bg2"/>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tx2"/>
                </a:solidFill>
              </a:defRPr>
            </a:lvl1pPr>
          </a:lstStyle>
          <a:p>
            <a:r>
              <a:rPr lang="en-US"/>
              <a:t>Adient / Global Supplier Scorecard / 2019</a:t>
            </a: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295864D2-2B9F-40E2-998E-CC77F1ABC594}" type="slidenum">
              <a:rPr lang="en-US" smtClean="0"/>
              <a:pPr/>
              <a:t>‹#›</a:t>
            </a:fld>
            <a:endParaRPr lang="en-US"/>
          </a:p>
        </p:txBody>
      </p:sp>
      <p:sp>
        <p:nvSpPr>
          <p:cNvPr id="10" name="Title 1"/>
          <p:cNvSpPr>
            <a:spLocks noGrp="1"/>
          </p:cNvSpPr>
          <p:nvPr>
            <p:ph type="title"/>
          </p:nvPr>
        </p:nvSpPr>
        <p:spPr>
          <a:xfrm>
            <a:off x="329185" y="1206500"/>
            <a:ext cx="8471915" cy="1951992"/>
          </a:xfrm>
          <a:noFill/>
        </p:spPr>
        <p:txBody>
          <a:bodyPr anchor="t"/>
          <a:lstStyle>
            <a:lvl1pPr>
              <a:defRPr sz="3200" baseline="0">
                <a:solidFill>
                  <a:schemeClr val="tx2"/>
                </a:solidFill>
              </a:defRPr>
            </a:lvl1pPr>
          </a:lstStyle>
          <a:p>
            <a:r>
              <a:rPr lang="en-US" dirty="0"/>
              <a:t>Click to edit Master title style</a:t>
            </a:r>
          </a:p>
        </p:txBody>
      </p:sp>
      <p:sp>
        <p:nvSpPr>
          <p:cNvPr id="8" name="Text Placeholder 7"/>
          <p:cNvSpPr>
            <a:spLocks noGrp="1"/>
          </p:cNvSpPr>
          <p:nvPr>
            <p:ph type="body" sz="quarter" idx="13"/>
          </p:nvPr>
        </p:nvSpPr>
        <p:spPr>
          <a:xfrm>
            <a:off x="329184" y="3158492"/>
            <a:ext cx="8471916" cy="3013708"/>
          </a:xfrm>
          <a:prstGeom prst="rect">
            <a:avLst/>
          </a:prstGeom>
        </p:spPr>
        <p:txBody>
          <a:bodyPr/>
          <a:lstStyle>
            <a:lvl1pPr>
              <a:defRPr sz="2200" baseline="0">
                <a:solidFill>
                  <a:schemeClr val="tx2"/>
                </a:solidFill>
              </a:defRPr>
            </a:lvl1pPr>
            <a:lvl2pPr>
              <a:defRPr sz="1500">
                <a:solidFill>
                  <a:schemeClr val="tx2"/>
                </a:solidFill>
              </a:defRPr>
            </a:lvl2pPr>
            <a:lvl3pPr>
              <a:defRPr sz="1500">
                <a:solidFill>
                  <a:schemeClr val="tx2"/>
                </a:solidFill>
              </a:defRPr>
            </a:lvl3pPr>
            <a:lvl4pPr>
              <a:defRPr sz="1500">
                <a:solidFill>
                  <a:schemeClr val="tx2"/>
                </a:solidFill>
              </a:defRPr>
            </a:lvl4pPr>
            <a:lvl5pPr>
              <a:defRPr sz="1500">
                <a:solidFill>
                  <a:schemeClr val="tx2"/>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reeform 1"/>
          <p:cNvSpPr>
            <a:spLocks noChangeArrowheads="1"/>
          </p:cNvSpPr>
          <p:nvPr userDrawn="1"/>
        </p:nvSpPr>
        <p:spPr bwMode="auto">
          <a:xfrm>
            <a:off x="349250" y="460375"/>
            <a:ext cx="8448675" cy="107950"/>
          </a:xfrm>
          <a:custGeom>
            <a:avLst/>
            <a:gdLst>
              <a:gd name="T0" fmla="*/ 23215 w 23469"/>
              <a:gd name="T1" fmla="*/ 289 h 301"/>
              <a:gd name="T2" fmla="*/ 22975 w 23469"/>
              <a:gd name="T3" fmla="*/ 50 h 301"/>
              <a:gd name="T4" fmla="*/ 22492 w 23469"/>
              <a:gd name="T5" fmla="*/ 11 h 301"/>
              <a:gd name="T6" fmla="*/ 21968 w 23469"/>
              <a:gd name="T7" fmla="*/ 11 h 301"/>
              <a:gd name="T8" fmla="*/ 21245 w 23469"/>
              <a:gd name="T9" fmla="*/ 254 h 301"/>
              <a:gd name="T10" fmla="*/ 20763 w 23469"/>
              <a:gd name="T11" fmla="*/ 293 h 301"/>
              <a:gd name="T12" fmla="*/ 20298 w 23469"/>
              <a:gd name="T13" fmla="*/ 300 h 301"/>
              <a:gd name="T14" fmla="*/ 20298 w 23469"/>
              <a:gd name="T15" fmla="*/ 300 h 301"/>
              <a:gd name="T16" fmla="*/ 19833 w 23469"/>
              <a:gd name="T17" fmla="*/ 293 h 301"/>
              <a:gd name="T18" fmla="*/ 19597 w 23469"/>
              <a:gd name="T19" fmla="*/ 50 h 301"/>
              <a:gd name="T20" fmla="*/ 19114 w 23469"/>
              <a:gd name="T21" fmla="*/ 11 h 301"/>
              <a:gd name="T22" fmla="*/ 18593 w 23469"/>
              <a:gd name="T23" fmla="*/ 11 h 301"/>
              <a:gd name="T24" fmla="*/ 17867 w 23469"/>
              <a:gd name="T25" fmla="*/ 254 h 301"/>
              <a:gd name="T26" fmla="*/ 17384 w 23469"/>
              <a:gd name="T27" fmla="*/ 293 h 301"/>
              <a:gd name="T28" fmla="*/ 16919 w 23469"/>
              <a:gd name="T29" fmla="*/ 300 h 301"/>
              <a:gd name="T30" fmla="*/ 16919 w 23469"/>
              <a:gd name="T31" fmla="*/ 300 h 301"/>
              <a:gd name="T32" fmla="*/ 16458 w 23469"/>
              <a:gd name="T33" fmla="*/ 293 h 301"/>
              <a:gd name="T34" fmla="*/ 16218 w 23469"/>
              <a:gd name="T35" fmla="*/ 50 h 301"/>
              <a:gd name="T36" fmla="*/ 15732 w 23469"/>
              <a:gd name="T37" fmla="*/ 11 h 301"/>
              <a:gd name="T38" fmla="*/ 15214 w 23469"/>
              <a:gd name="T39" fmla="*/ 11 h 301"/>
              <a:gd name="T40" fmla="*/ 14488 w 23469"/>
              <a:gd name="T41" fmla="*/ 254 h 301"/>
              <a:gd name="T42" fmla="*/ 14006 w 23469"/>
              <a:gd name="T43" fmla="*/ 293 h 301"/>
              <a:gd name="T44" fmla="*/ 13541 w 23469"/>
              <a:gd name="T45" fmla="*/ 300 h 301"/>
              <a:gd name="T46" fmla="*/ 13541 w 23469"/>
              <a:gd name="T47" fmla="*/ 300 h 301"/>
              <a:gd name="T48" fmla="*/ 13079 w 23469"/>
              <a:gd name="T49" fmla="*/ 293 h 301"/>
              <a:gd name="T50" fmla="*/ 12840 w 23469"/>
              <a:gd name="T51" fmla="*/ 50 h 301"/>
              <a:gd name="T52" fmla="*/ 12357 w 23469"/>
              <a:gd name="T53" fmla="*/ 11 h 301"/>
              <a:gd name="T54" fmla="*/ 11836 w 23469"/>
              <a:gd name="T55" fmla="*/ 11 h 301"/>
              <a:gd name="T56" fmla="*/ 11111 w 23469"/>
              <a:gd name="T57" fmla="*/ 254 h 301"/>
              <a:gd name="T58" fmla="*/ 10628 w 23469"/>
              <a:gd name="T59" fmla="*/ 293 h 301"/>
              <a:gd name="T60" fmla="*/ 10163 w 23469"/>
              <a:gd name="T61" fmla="*/ 300 h 301"/>
              <a:gd name="T62" fmla="*/ 10163 w 23469"/>
              <a:gd name="T63" fmla="*/ 300 h 301"/>
              <a:gd name="T64" fmla="*/ 9702 w 23469"/>
              <a:gd name="T65" fmla="*/ 293 h 301"/>
              <a:gd name="T66" fmla="*/ 9459 w 23469"/>
              <a:gd name="T67" fmla="*/ 50 h 301"/>
              <a:gd name="T68" fmla="*/ 8980 w 23469"/>
              <a:gd name="T69" fmla="*/ 11 h 301"/>
              <a:gd name="T70" fmla="*/ 8458 w 23469"/>
              <a:gd name="T71" fmla="*/ 11 h 301"/>
              <a:gd name="T72" fmla="*/ 7733 w 23469"/>
              <a:gd name="T73" fmla="*/ 254 h 301"/>
              <a:gd name="T74" fmla="*/ 7250 w 23469"/>
              <a:gd name="T75" fmla="*/ 293 h 301"/>
              <a:gd name="T76" fmla="*/ 6785 w 23469"/>
              <a:gd name="T77" fmla="*/ 300 h 301"/>
              <a:gd name="T78" fmla="*/ 6785 w 23469"/>
              <a:gd name="T79" fmla="*/ 300 h 301"/>
              <a:gd name="T80" fmla="*/ 6323 w 23469"/>
              <a:gd name="T81" fmla="*/ 293 h 301"/>
              <a:gd name="T82" fmla="*/ 6084 w 23469"/>
              <a:gd name="T83" fmla="*/ 50 h 301"/>
              <a:gd name="T84" fmla="*/ 5601 w 23469"/>
              <a:gd name="T85" fmla="*/ 11 h 301"/>
              <a:gd name="T86" fmla="*/ 5080 w 23469"/>
              <a:gd name="T87" fmla="*/ 11 h 301"/>
              <a:gd name="T88" fmla="*/ 4354 w 23469"/>
              <a:gd name="T89" fmla="*/ 254 h 301"/>
              <a:gd name="T90" fmla="*/ 3871 w 23469"/>
              <a:gd name="T91" fmla="*/ 293 h 301"/>
              <a:gd name="T92" fmla="*/ 3406 w 23469"/>
              <a:gd name="T93" fmla="*/ 300 h 301"/>
              <a:gd name="T94" fmla="*/ 3406 w 23469"/>
              <a:gd name="T95" fmla="*/ 300 h 301"/>
              <a:gd name="T96" fmla="*/ 2945 w 23469"/>
              <a:gd name="T97" fmla="*/ 293 h 301"/>
              <a:gd name="T98" fmla="*/ 2705 w 23469"/>
              <a:gd name="T99" fmla="*/ 50 h 301"/>
              <a:gd name="T100" fmla="*/ 2223 w 23469"/>
              <a:gd name="T101" fmla="*/ 11 h 301"/>
              <a:gd name="T102" fmla="*/ 1701 w 23469"/>
              <a:gd name="T103" fmla="*/ 11 h 301"/>
              <a:gd name="T104" fmla="*/ 976 w 23469"/>
              <a:gd name="T105" fmla="*/ 254 h 301"/>
              <a:gd name="T106" fmla="*/ 493 w 23469"/>
              <a:gd name="T107" fmla="*/ 293 h 301"/>
              <a:gd name="T108" fmla="*/ 28 w 23469"/>
              <a:gd name="T109" fmla="*/ 300 h 301"/>
              <a:gd name="T110" fmla="*/ 28 w 23469"/>
              <a:gd name="T111" fmla="*/ 30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3469" h="301">
                <a:moveTo>
                  <a:pt x="23193" y="300"/>
                </a:moveTo>
                <a:cubicBezTo>
                  <a:pt x="23186" y="300"/>
                  <a:pt x="23179" y="297"/>
                  <a:pt x="23176" y="293"/>
                </a:cubicBezTo>
                <a:cubicBezTo>
                  <a:pt x="23165" y="282"/>
                  <a:pt x="23165" y="265"/>
                  <a:pt x="23176" y="254"/>
                </a:cubicBezTo>
                <a:lnTo>
                  <a:pt x="23419" y="11"/>
                </a:lnTo>
                <a:cubicBezTo>
                  <a:pt x="23430" y="1"/>
                  <a:pt x="23447" y="1"/>
                  <a:pt x="23458" y="11"/>
                </a:cubicBezTo>
                <a:cubicBezTo>
                  <a:pt x="23468" y="22"/>
                  <a:pt x="23468" y="39"/>
                  <a:pt x="23458" y="50"/>
                </a:cubicBezTo>
                <a:lnTo>
                  <a:pt x="23215" y="289"/>
                </a:lnTo>
                <a:cubicBezTo>
                  <a:pt x="23208" y="297"/>
                  <a:pt x="23201" y="300"/>
                  <a:pt x="23193" y="300"/>
                </a:cubicBezTo>
                <a:close/>
                <a:moveTo>
                  <a:pt x="22711" y="300"/>
                </a:moveTo>
                <a:cubicBezTo>
                  <a:pt x="22704" y="300"/>
                  <a:pt x="22697" y="297"/>
                  <a:pt x="22693" y="293"/>
                </a:cubicBezTo>
                <a:cubicBezTo>
                  <a:pt x="22683" y="282"/>
                  <a:pt x="22683" y="265"/>
                  <a:pt x="22693" y="254"/>
                </a:cubicBezTo>
                <a:lnTo>
                  <a:pt x="22936" y="11"/>
                </a:lnTo>
                <a:cubicBezTo>
                  <a:pt x="22947" y="1"/>
                  <a:pt x="22964" y="1"/>
                  <a:pt x="22975" y="11"/>
                </a:cubicBezTo>
                <a:cubicBezTo>
                  <a:pt x="22986" y="22"/>
                  <a:pt x="22986" y="39"/>
                  <a:pt x="22975" y="50"/>
                </a:cubicBezTo>
                <a:lnTo>
                  <a:pt x="22732" y="293"/>
                </a:lnTo>
                <a:cubicBezTo>
                  <a:pt x="22725" y="297"/>
                  <a:pt x="22718" y="300"/>
                  <a:pt x="22711" y="300"/>
                </a:cubicBezTo>
                <a:close/>
                <a:moveTo>
                  <a:pt x="22228" y="300"/>
                </a:moveTo>
                <a:cubicBezTo>
                  <a:pt x="22221" y="300"/>
                  <a:pt x="22214" y="297"/>
                  <a:pt x="22211" y="293"/>
                </a:cubicBezTo>
                <a:cubicBezTo>
                  <a:pt x="22200" y="282"/>
                  <a:pt x="22200" y="265"/>
                  <a:pt x="22211" y="254"/>
                </a:cubicBezTo>
                <a:lnTo>
                  <a:pt x="22454" y="11"/>
                </a:lnTo>
                <a:cubicBezTo>
                  <a:pt x="22464" y="1"/>
                  <a:pt x="22482" y="1"/>
                  <a:pt x="22492" y="11"/>
                </a:cubicBezTo>
                <a:cubicBezTo>
                  <a:pt x="22503" y="22"/>
                  <a:pt x="22503" y="39"/>
                  <a:pt x="22492" y="50"/>
                </a:cubicBezTo>
                <a:lnTo>
                  <a:pt x="22249" y="289"/>
                </a:lnTo>
                <a:cubicBezTo>
                  <a:pt x="22242" y="297"/>
                  <a:pt x="22235" y="300"/>
                  <a:pt x="22228" y="300"/>
                </a:cubicBezTo>
                <a:close/>
                <a:moveTo>
                  <a:pt x="21746" y="300"/>
                </a:moveTo>
                <a:cubicBezTo>
                  <a:pt x="21739" y="300"/>
                  <a:pt x="21731" y="297"/>
                  <a:pt x="21728" y="293"/>
                </a:cubicBezTo>
                <a:cubicBezTo>
                  <a:pt x="21717" y="282"/>
                  <a:pt x="21717" y="265"/>
                  <a:pt x="21728" y="254"/>
                </a:cubicBezTo>
                <a:lnTo>
                  <a:pt x="21968" y="11"/>
                </a:lnTo>
                <a:cubicBezTo>
                  <a:pt x="21978" y="1"/>
                  <a:pt x="21996" y="1"/>
                  <a:pt x="22006" y="11"/>
                </a:cubicBezTo>
                <a:cubicBezTo>
                  <a:pt x="22017" y="22"/>
                  <a:pt x="22017" y="39"/>
                  <a:pt x="22006" y="50"/>
                </a:cubicBezTo>
                <a:lnTo>
                  <a:pt x="21763" y="293"/>
                </a:lnTo>
                <a:cubicBezTo>
                  <a:pt x="21760" y="297"/>
                  <a:pt x="21753" y="300"/>
                  <a:pt x="21746" y="300"/>
                </a:cubicBezTo>
                <a:close/>
                <a:moveTo>
                  <a:pt x="21263" y="300"/>
                </a:moveTo>
                <a:cubicBezTo>
                  <a:pt x="21256" y="300"/>
                  <a:pt x="21249" y="297"/>
                  <a:pt x="21245" y="293"/>
                </a:cubicBezTo>
                <a:cubicBezTo>
                  <a:pt x="21235" y="282"/>
                  <a:pt x="21235" y="265"/>
                  <a:pt x="21245" y="254"/>
                </a:cubicBezTo>
                <a:lnTo>
                  <a:pt x="21488" y="11"/>
                </a:lnTo>
                <a:cubicBezTo>
                  <a:pt x="21499" y="1"/>
                  <a:pt x="21517" y="1"/>
                  <a:pt x="21527" y="11"/>
                </a:cubicBezTo>
                <a:cubicBezTo>
                  <a:pt x="21538" y="22"/>
                  <a:pt x="21538" y="39"/>
                  <a:pt x="21527" y="50"/>
                </a:cubicBezTo>
                <a:lnTo>
                  <a:pt x="21284" y="289"/>
                </a:lnTo>
                <a:cubicBezTo>
                  <a:pt x="21277" y="297"/>
                  <a:pt x="21270" y="300"/>
                  <a:pt x="21263" y="300"/>
                </a:cubicBezTo>
                <a:close/>
                <a:moveTo>
                  <a:pt x="20780" y="300"/>
                </a:moveTo>
                <a:cubicBezTo>
                  <a:pt x="20773" y="300"/>
                  <a:pt x="20766" y="297"/>
                  <a:pt x="20763" y="293"/>
                </a:cubicBezTo>
                <a:cubicBezTo>
                  <a:pt x="20752" y="282"/>
                  <a:pt x="20752" y="265"/>
                  <a:pt x="20763" y="254"/>
                </a:cubicBezTo>
                <a:lnTo>
                  <a:pt x="21006" y="11"/>
                </a:lnTo>
                <a:cubicBezTo>
                  <a:pt x="21016" y="1"/>
                  <a:pt x="21034" y="1"/>
                  <a:pt x="21045" y="11"/>
                </a:cubicBezTo>
                <a:cubicBezTo>
                  <a:pt x="21055" y="22"/>
                  <a:pt x="21055" y="39"/>
                  <a:pt x="21045" y="50"/>
                </a:cubicBezTo>
                <a:lnTo>
                  <a:pt x="20805" y="293"/>
                </a:lnTo>
                <a:cubicBezTo>
                  <a:pt x="20794" y="297"/>
                  <a:pt x="20787" y="300"/>
                  <a:pt x="20780" y="300"/>
                </a:cubicBezTo>
                <a:close/>
                <a:moveTo>
                  <a:pt x="20298" y="300"/>
                </a:moveTo>
                <a:cubicBezTo>
                  <a:pt x="20291" y="300"/>
                  <a:pt x="20284" y="297"/>
                  <a:pt x="20280" y="293"/>
                </a:cubicBezTo>
                <a:cubicBezTo>
                  <a:pt x="20269" y="282"/>
                  <a:pt x="20269" y="265"/>
                  <a:pt x="20280" y="254"/>
                </a:cubicBezTo>
                <a:lnTo>
                  <a:pt x="20523" y="11"/>
                </a:lnTo>
                <a:cubicBezTo>
                  <a:pt x="20534" y="1"/>
                  <a:pt x="20551" y="1"/>
                  <a:pt x="20562" y="11"/>
                </a:cubicBezTo>
                <a:cubicBezTo>
                  <a:pt x="20572" y="22"/>
                  <a:pt x="20572" y="39"/>
                  <a:pt x="20562" y="50"/>
                </a:cubicBezTo>
                <a:lnTo>
                  <a:pt x="20319" y="293"/>
                </a:lnTo>
                <a:cubicBezTo>
                  <a:pt x="20312" y="297"/>
                  <a:pt x="20305" y="300"/>
                  <a:pt x="20298" y="300"/>
                </a:cubicBezTo>
                <a:close/>
                <a:moveTo>
                  <a:pt x="19815" y="300"/>
                </a:moveTo>
                <a:cubicBezTo>
                  <a:pt x="19808" y="300"/>
                  <a:pt x="19801" y="297"/>
                  <a:pt x="19797" y="293"/>
                </a:cubicBezTo>
                <a:cubicBezTo>
                  <a:pt x="19787" y="282"/>
                  <a:pt x="19787" y="265"/>
                  <a:pt x="19797" y="254"/>
                </a:cubicBezTo>
                <a:lnTo>
                  <a:pt x="20037" y="11"/>
                </a:lnTo>
                <a:cubicBezTo>
                  <a:pt x="20048" y="1"/>
                  <a:pt x="20065" y="1"/>
                  <a:pt x="20076" y="11"/>
                </a:cubicBezTo>
                <a:cubicBezTo>
                  <a:pt x="20086" y="22"/>
                  <a:pt x="20086" y="39"/>
                  <a:pt x="20076" y="50"/>
                </a:cubicBezTo>
                <a:lnTo>
                  <a:pt x="19833" y="293"/>
                </a:lnTo>
                <a:cubicBezTo>
                  <a:pt x="19829" y="297"/>
                  <a:pt x="19822" y="300"/>
                  <a:pt x="19815" y="300"/>
                </a:cubicBezTo>
                <a:close/>
                <a:moveTo>
                  <a:pt x="19332" y="300"/>
                </a:moveTo>
                <a:cubicBezTo>
                  <a:pt x="19325" y="300"/>
                  <a:pt x="19318" y="297"/>
                  <a:pt x="19315" y="293"/>
                </a:cubicBezTo>
                <a:cubicBezTo>
                  <a:pt x="19304" y="282"/>
                  <a:pt x="19304" y="265"/>
                  <a:pt x="19315" y="254"/>
                </a:cubicBezTo>
                <a:lnTo>
                  <a:pt x="19558" y="11"/>
                </a:lnTo>
                <a:cubicBezTo>
                  <a:pt x="19568" y="1"/>
                  <a:pt x="19586" y="1"/>
                  <a:pt x="19597" y="11"/>
                </a:cubicBezTo>
                <a:cubicBezTo>
                  <a:pt x="19607" y="22"/>
                  <a:pt x="19607" y="39"/>
                  <a:pt x="19597" y="50"/>
                </a:cubicBezTo>
                <a:lnTo>
                  <a:pt x="19354" y="293"/>
                </a:lnTo>
                <a:cubicBezTo>
                  <a:pt x="19346" y="297"/>
                  <a:pt x="19339" y="300"/>
                  <a:pt x="19332" y="300"/>
                </a:cubicBezTo>
                <a:close/>
                <a:moveTo>
                  <a:pt x="18850" y="300"/>
                </a:moveTo>
                <a:cubicBezTo>
                  <a:pt x="18843" y="300"/>
                  <a:pt x="18836" y="297"/>
                  <a:pt x="18832" y="293"/>
                </a:cubicBezTo>
                <a:cubicBezTo>
                  <a:pt x="18822" y="282"/>
                  <a:pt x="18822" y="265"/>
                  <a:pt x="18832" y="254"/>
                </a:cubicBezTo>
                <a:lnTo>
                  <a:pt x="19075" y="11"/>
                </a:lnTo>
                <a:cubicBezTo>
                  <a:pt x="19086" y="1"/>
                  <a:pt x="19103" y="1"/>
                  <a:pt x="19114" y="11"/>
                </a:cubicBezTo>
                <a:cubicBezTo>
                  <a:pt x="19125" y="22"/>
                  <a:pt x="19125" y="39"/>
                  <a:pt x="19114" y="50"/>
                </a:cubicBezTo>
                <a:lnTo>
                  <a:pt x="18874" y="293"/>
                </a:lnTo>
                <a:cubicBezTo>
                  <a:pt x="18864" y="297"/>
                  <a:pt x="18857" y="300"/>
                  <a:pt x="18850" y="300"/>
                </a:cubicBezTo>
                <a:close/>
                <a:moveTo>
                  <a:pt x="18367" y="300"/>
                </a:moveTo>
                <a:cubicBezTo>
                  <a:pt x="18360" y="300"/>
                  <a:pt x="18353" y="297"/>
                  <a:pt x="18350" y="293"/>
                </a:cubicBezTo>
                <a:cubicBezTo>
                  <a:pt x="18339" y="282"/>
                  <a:pt x="18339" y="265"/>
                  <a:pt x="18350" y="254"/>
                </a:cubicBezTo>
                <a:lnTo>
                  <a:pt x="18593" y="11"/>
                </a:lnTo>
                <a:cubicBezTo>
                  <a:pt x="18603" y="1"/>
                  <a:pt x="18621" y="1"/>
                  <a:pt x="18631" y="11"/>
                </a:cubicBezTo>
                <a:cubicBezTo>
                  <a:pt x="18642" y="22"/>
                  <a:pt x="18642" y="39"/>
                  <a:pt x="18631" y="50"/>
                </a:cubicBezTo>
                <a:lnTo>
                  <a:pt x="18388" y="293"/>
                </a:lnTo>
                <a:cubicBezTo>
                  <a:pt x="18381" y="297"/>
                  <a:pt x="18374" y="300"/>
                  <a:pt x="18367" y="300"/>
                </a:cubicBezTo>
                <a:close/>
                <a:moveTo>
                  <a:pt x="17884" y="300"/>
                </a:moveTo>
                <a:cubicBezTo>
                  <a:pt x="17877" y="300"/>
                  <a:pt x="17870" y="297"/>
                  <a:pt x="17867" y="293"/>
                </a:cubicBezTo>
                <a:cubicBezTo>
                  <a:pt x="17856" y="282"/>
                  <a:pt x="17856" y="265"/>
                  <a:pt x="17867" y="254"/>
                </a:cubicBezTo>
                <a:lnTo>
                  <a:pt x="18110" y="11"/>
                </a:lnTo>
                <a:cubicBezTo>
                  <a:pt x="18121" y="1"/>
                  <a:pt x="18138" y="1"/>
                  <a:pt x="18149" y="11"/>
                </a:cubicBezTo>
                <a:cubicBezTo>
                  <a:pt x="18159" y="22"/>
                  <a:pt x="18159" y="39"/>
                  <a:pt x="18149" y="50"/>
                </a:cubicBezTo>
                <a:lnTo>
                  <a:pt x="17906" y="289"/>
                </a:lnTo>
                <a:cubicBezTo>
                  <a:pt x="17899" y="297"/>
                  <a:pt x="17892" y="300"/>
                  <a:pt x="17884" y="300"/>
                </a:cubicBezTo>
                <a:close/>
                <a:moveTo>
                  <a:pt x="17402" y="300"/>
                </a:moveTo>
                <a:cubicBezTo>
                  <a:pt x="17395" y="300"/>
                  <a:pt x="17388" y="297"/>
                  <a:pt x="17384" y="293"/>
                </a:cubicBezTo>
                <a:cubicBezTo>
                  <a:pt x="17374" y="282"/>
                  <a:pt x="17374" y="265"/>
                  <a:pt x="17384" y="254"/>
                </a:cubicBezTo>
                <a:lnTo>
                  <a:pt x="17627" y="11"/>
                </a:lnTo>
                <a:cubicBezTo>
                  <a:pt x="17638" y="1"/>
                  <a:pt x="17655" y="1"/>
                  <a:pt x="17666" y="11"/>
                </a:cubicBezTo>
                <a:cubicBezTo>
                  <a:pt x="17677" y="22"/>
                  <a:pt x="17677" y="39"/>
                  <a:pt x="17666" y="50"/>
                </a:cubicBezTo>
                <a:lnTo>
                  <a:pt x="17423" y="293"/>
                </a:lnTo>
                <a:cubicBezTo>
                  <a:pt x="17416" y="297"/>
                  <a:pt x="17409" y="300"/>
                  <a:pt x="17402" y="300"/>
                </a:cubicBezTo>
                <a:close/>
                <a:moveTo>
                  <a:pt x="16919" y="300"/>
                </a:moveTo>
                <a:cubicBezTo>
                  <a:pt x="16912" y="300"/>
                  <a:pt x="16905" y="297"/>
                  <a:pt x="16902" y="293"/>
                </a:cubicBezTo>
                <a:cubicBezTo>
                  <a:pt x="16891" y="282"/>
                  <a:pt x="16891" y="265"/>
                  <a:pt x="16902" y="254"/>
                </a:cubicBezTo>
                <a:lnTo>
                  <a:pt x="17145" y="11"/>
                </a:lnTo>
                <a:cubicBezTo>
                  <a:pt x="17155" y="1"/>
                  <a:pt x="17173" y="1"/>
                  <a:pt x="17183" y="11"/>
                </a:cubicBezTo>
                <a:cubicBezTo>
                  <a:pt x="17194" y="22"/>
                  <a:pt x="17194" y="39"/>
                  <a:pt x="17183" y="50"/>
                </a:cubicBezTo>
                <a:lnTo>
                  <a:pt x="16940" y="289"/>
                </a:lnTo>
                <a:cubicBezTo>
                  <a:pt x="16933" y="297"/>
                  <a:pt x="16926" y="300"/>
                  <a:pt x="16919" y="300"/>
                </a:cubicBezTo>
                <a:close/>
                <a:moveTo>
                  <a:pt x="16437" y="300"/>
                </a:moveTo>
                <a:cubicBezTo>
                  <a:pt x="16430" y="300"/>
                  <a:pt x="16422" y="297"/>
                  <a:pt x="16419" y="293"/>
                </a:cubicBezTo>
                <a:cubicBezTo>
                  <a:pt x="16408" y="282"/>
                  <a:pt x="16408" y="265"/>
                  <a:pt x="16419" y="254"/>
                </a:cubicBezTo>
                <a:lnTo>
                  <a:pt x="16662" y="11"/>
                </a:lnTo>
                <a:cubicBezTo>
                  <a:pt x="16673" y="1"/>
                  <a:pt x="16691" y="0"/>
                  <a:pt x="16701" y="11"/>
                </a:cubicBezTo>
                <a:cubicBezTo>
                  <a:pt x="16712" y="21"/>
                  <a:pt x="16711" y="39"/>
                  <a:pt x="16701" y="50"/>
                </a:cubicBezTo>
                <a:lnTo>
                  <a:pt x="16458" y="293"/>
                </a:lnTo>
                <a:cubicBezTo>
                  <a:pt x="16451" y="297"/>
                  <a:pt x="16444" y="300"/>
                  <a:pt x="16437" y="300"/>
                </a:cubicBezTo>
                <a:close/>
                <a:moveTo>
                  <a:pt x="15954" y="300"/>
                </a:moveTo>
                <a:cubicBezTo>
                  <a:pt x="15947" y="300"/>
                  <a:pt x="15940" y="297"/>
                  <a:pt x="15936" y="293"/>
                </a:cubicBezTo>
                <a:cubicBezTo>
                  <a:pt x="15926" y="282"/>
                  <a:pt x="15926" y="265"/>
                  <a:pt x="15936" y="254"/>
                </a:cubicBezTo>
                <a:lnTo>
                  <a:pt x="16179" y="11"/>
                </a:lnTo>
                <a:cubicBezTo>
                  <a:pt x="16190" y="1"/>
                  <a:pt x="16208" y="0"/>
                  <a:pt x="16218" y="11"/>
                </a:cubicBezTo>
                <a:cubicBezTo>
                  <a:pt x="16229" y="21"/>
                  <a:pt x="16229" y="39"/>
                  <a:pt x="16218" y="50"/>
                </a:cubicBezTo>
                <a:lnTo>
                  <a:pt x="15975" y="289"/>
                </a:lnTo>
                <a:cubicBezTo>
                  <a:pt x="15968" y="297"/>
                  <a:pt x="15961" y="300"/>
                  <a:pt x="15954" y="300"/>
                </a:cubicBezTo>
                <a:close/>
                <a:moveTo>
                  <a:pt x="15471" y="300"/>
                </a:moveTo>
                <a:cubicBezTo>
                  <a:pt x="15464" y="300"/>
                  <a:pt x="15457" y="297"/>
                  <a:pt x="15454" y="293"/>
                </a:cubicBezTo>
                <a:cubicBezTo>
                  <a:pt x="15443" y="282"/>
                  <a:pt x="15443" y="265"/>
                  <a:pt x="15454" y="254"/>
                </a:cubicBezTo>
                <a:lnTo>
                  <a:pt x="15693" y="11"/>
                </a:lnTo>
                <a:cubicBezTo>
                  <a:pt x="15704" y="1"/>
                  <a:pt x="15721" y="0"/>
                  <a:pt x="15732" y="11"/>
                </a:cubicBezTo>
                <a:cubicBezTo>
                  <a:pt x="15743" y="21"/>
                  <a:pt x="15743" y="39"/>
                  <a:pt x="15732" y="50"/>
                </a:cubicBezTo>
                <a:lnTo>
                  <a:pt x="15489" y="293"/>
                </a:lnTo>
                <a:cubicBezTo>
                  <a:pt x="15485" y="297"/>
                  <a:pt x="15478" y="300"/>
                  <a:pt x="15471" y="300"/>
                </a:cubicBezTo>
                <a:close/>
                <a:moveTo>
                  <a:pt x="14989" y="300"/>
                </a:moveTo>
                <a:cubicBezTo>
                  <a:pt x="14982" y="300"/>
                  <a:pt x="14975" y="297"/>
                  <a:pt x="14971" y="293"/>
                </a:cubicBezTo>
                <a:cubicBezTo>
                  <a:pt x="14960" y="282"/>
                  <a:pt x="14960" y="265"/>
                  <a:pt x="14971" y="254"/>
                </a:cubicBezTo>
                <a:lnTo>
                  <a:pt x="15214" y="11"/>
                </a:lnTo>
                <a:cubicBezTo>
                  <a:pt x="15225" y="1"/>
                  <a:pt x="15243" y="0"/>
                  <a:pt x="15253" y="11"/>
                </a:cubicBezTo>
                <a:cubicBezTo>
                  <a:pt x="15264" y="21"/>
                  <a:pt x="15263" y="39"/>
                  <a:pt x="15253" y="50"/>
                </a:cubicBezTo>
                <a:lnTo>
                  <a:pt x="15010" y="293"/>
                </a:lnTo>
                <a:cubicBezTo>
                  <a:pt x="15003" y="297"/>
                  <a:pt x="14996" y="300"/>
                  <a:pt x="14989" y="300"/>
                </a:cubicBezTo>
                <a:close/>
                <a:moveTo>
                  <a:pt x="14506" y="300"/>
                </a:moveTo>
                <a:cubicBezTo>
                  <a:pt x="14499" y="300"/>
                  <a:pt x="14492" y="297"/>
                  <a:pt x="14488" y="293"/>
                </a:cubicBezTo>
                <a:cubicBezTo>
                  <a:pt x="14478" y="282"/>
                  <a:pt x="14478" y="265"/>
                  <a:pt x="14488" y="254"/>
                </a:cubicBezTo>
                <a:lnTo>
                  <a:pt x="14731" y="11"/>
                </a:lnTo>
                <a:cubicBezTo>
                  <a:pt x="14742" y="1"/>
                  <a:pt x="14760" y="0"/>
                  <a:pt x="14770" y="11"/>
                </a:cubicBezTo>
                <a:cubicBezTo>
                  <a:pt x="14781" y="21"/>
                  <a:pt x="14781" y="39"/>
                  <a:pt x="14770" y="50"/>
                </a:cubicBezTo>
                <a:lnTo>
                  <a:pt x="14531" y="293"/>
                </a:lnTo>
                <a:cubicBezTo>
                  <a:pt x="14520" y="297"/>
                  <a:pt x="14513" y="300"/>
                  <a:pt x="14506" y="300"/>
                </a:cubicBezTo>
                <a:close/>
                <a:moveTo>
                  <a:pt x="14023" y="300"/>
                </a:moveTo>
                <a:cubicBezTo>
                  <a:pt x="14016" y="300"/>
                  <a:pt x="14009" y="297"/>
                  <a:pt x="14006" y="293"/>
                </a:cubicBezTo>
                <a:cubicBezTo>
                  <a:pt x="13995" y="282"/>
                  <a:pt x="13995" y="265"/>
                  <a:pt x="14006" y="254"/>
                </a:cubicBezTo>
                <a:lnTo>
                  <a:pt x="14249" y="11"/>
                </a:lnTo>
                <a:cubicBezTo>
                  <a:pt x="14259" y="1"/>
                  <a:pt x="14278" y="0"/>
                  <a:pt x="14288" y="11"/>
                </a:cubicBezTo>
                <a:cubicBezTo>
                  <a:pt x="14299" y="21"/>
                  <a:pt x="14298" y="39"/>
                  <a:pt x="14288" y="50"/>
                </a:cubicBezTo>
                <a:lnTo>
                  <a:pt x="14045" y="293"/>
                </a:lnTo>
                <a:cubicBezTo>
                  <a:pt x="14037" y="297"/>
                  <a:pt x="14030" y="300"/>
                  <a:pt x="14023" y="300"/>
                </a:cubicBezTo>
                <a:close/>
                <a:moveTo>
                  <a:pt x="13541" y="300"/>
                </a:moveTo>
                <a:cubicBezTo>
                  <a:pt x="13534" y="300"/>
                  <a:pt x="13527" y="297"/>
                  <a:pt x="13523" y="293"/>
                </a:cubicBezTo>
                <a:cubicBezTo>
                  <a:pt x="13513" y="282"/>
                  <a:pt x="13513" y="265"/>
                  <a:pt x="13523" y="254"/>
                </a:cubicBezTo>
                <a:lnTo>
                  <a:pt x="13763" y="11"/>
                </a:lnTo>
                <a:cubicBezTo>
                  <a:pt x="13773" y="1"/>
                  <a:pt x="13791" y="0"/>
                  <a:pt x="13801" y="11"/>
                </a:cubicBezTo>
                <a:cubicBezTo>
                  <a:pt x="13812" y="21"/>
                  <a:pt x="13812" y="39"/>
                  <a:pt x="13801" y="50"/>
                </a:cubicBezTo>
                <a:lnTo>
                  <a:pt x="13558" y="293"/>
                </a:lnTo>
                <a:cubicBezTo>
                  <a:pt x="13555" y="297"/>
                  <a:pt x="13548" y="300"/>
                  <a:pt x="13541" y="300"/>
                </a:cubicBezTo>
                <a:close/>
                <a:moveTo>
                  <a:pt x="13058" y="300"/>
                </a:moveTo>
                <a:cubicBezTo>
                  <a:pt x="13051" y="300"/>
                  <a:pt x="13044" y="297"/>
                  <a:pt x="13041" y="293"/>
                </a:cubicBezTo>
                <a:cubicBezTo>
                  <a:pt x="13030" y="282"/>
                  <a:pt x="13030" y="265"/>
                  <a:pt x="13041" y="254"/>
                </a:cubicBezTo>
                <a:lnTo>
                  <a:pt x="13284" y="11"/>
                </a:lnTo>
                <a:cubicBezTo>
                  <a:pt x="13294" y="1"/>
                  <a:pt x="13312" y="0"/>
                  <a:pt x="13322" y="11"/>
                </a:cubicBezTo>
                <a:cubicBezTo>
                  <a:pt x="13333" y="21"/>
                  <a:pt x="13333" y="39"/>
                  <a:pt x="13322" y="50"/>
                </a:cubicBezTo>
                <a:lnTo>
                  <a:pt x="13079" y="293"/>
                </a:lnTo>
                <a:cubicBezTo>
                  <a:pt x="13072" y="297"/>
                  <a:pt x="13065" y="300"/>
                  <a:pt x="13058" y="300"/>
                </a:cubicBezTo>
                <a:close/>
                <a:moveTo>
                  <a:pt x="12575" y="300"/>
                </a:moveTo>
                <a:cubicBezTo>
                  <a:pt x="12568" y="300"/>
                  <a:pt x="12561" y="297"/>
                  <a:pt x="12558" y="293"/>
                </a:cubicBezTo>
                <a:cubicBezTo>
                  <a:pt x="12547" y="282"/>
                  <a:pt x="12547" y="265"/>
                  <a:pt x="12558" y="254"/>
                </a:cubicBezTo>
                <a:lnTo>
                  <a:pt x="12801" y="11"/>
                </a:lnTo>
                <a:cubicBezTo>
                  <a:pt x="12812" y="1"/>
                  <a:pt x="12830" y="0"/>
                  <a:pt x="12840" y="11"/>
                </a:cubicBezTo>
                <a:cubicBezTo>
                  <a:pt x="12851" y="21"/>
                  <a:pt x="12850" y="39"/>
                  <a:pt x="12840" y="50"/>
                </a:cubicBezTo>
                <a:lnTo>
                  <a:pt x="12597" y="289"/>
                </a:lnTo>
                <a:cubicBezTo>
                  <a:pt x="12590" y="297"/>
                  <a:pt x="12583" y="300"/>
                  <a:pt x="12575" y="300"/>
                </a:cubicBezTo>
                <a:close/>
                <a:moveTo>
                  <a:pt x="12093" y="300"/>
                </a:moveTo>
                <a:cubicBezTo>
                  <a:pt x="12086" y="300"/>
                  <a:pt x="12079" y="297"/>
                  <a:pt x="12075" y="293"/>
                </a:cubicBezTo>
                <a:cubicBezTo>
                  <a:pt x="12065" y="282"/>
                  <a:pt x="12065" y="265"/>
                  <a:pt x="12075" y="254"/>
                </a:cubicBezTo>
                <a:lnTo>
                  <a:pt x="12318" y="11"/>
                </a:lnTo>
                <a:cubicBezTo>
                  <a:pt x="12329" y="1"/>
                  <a:pt x="12347" y="0"/>
                  <a:pt x="12357" y="11"/>
                </a:cubicBezTo>
                <a:cubicBezTo>
                  <a:pt x="12368" y="21"/>
                  <a:pt x="12368" y="39"/>
                  <a:pt x="12357" y="50"/>
                </a:cubicBezTo>
                <a:lnTo>
                  <a:pt x="12114" y="293"/>
                </a:lnTo>
                <a:cubicBezTo>
                  <a:pt x="12107" y="297"/>
                  <a:pt x="12100" y="300"/>
                  <a:pt x="12093" y="300"/>
                </a:cubicBezTo>
                <a:close/>
                <a:moveTo>
                  <a:pt x="11611" y="300"/>
                </a:moveTo>
                <a:cubicBezTo>
                  <a:pt x="11604" y="300"/>
                  <a:pt x="11597" y="297"/>
                  <a:pt x="11594" y="293"/>
                </a:cubicBezTo>
                <a:cubicBezTo>
                  <a:pt x="11583" y="282"/>
                  <a:pt x="11583" y="265"/>
                  <a:pt x="11594" y="254"/>
                </a:cubicBezTo>
                <a:lnTo>
                  <a:pt x="11836" y="11"/>
                </a:lnTo>
                <a:cubicBezTo>
                  <a:pt x="11846" y="1"/>
                  <a:pt x="11864" y="0"/>
                  <a:pt x="11874" y="11"/>
                </a:cubicBezTo>
                <a:cubicBezTo>
                  <a:pt x="11885" y="21"/>
                  <a:pt x="11885" y="39"/>
                  <a:pt x="11874" y="50"/>
                </a:cubicBezTo>
                <a:lnTo>
                  <a:pt x="11632" y="289"/>
                </a:lnTo>
                <a:cubicBezTo>
                  <a:pt x="11625" y="297"/>
                  <a:pt x="11618" y="300"/>
                  <a:pt x="11611" y="300"/>
                </a:cubicBezTo>
                <a:close/>
                <a:moveTo>
                  <a:pt x="11129" y="300"/>
                </a:moveTo>
                <a:cubicBezTo>
                  <a:pt x="11122" y="300"/>
                  <a:pt x="11114" y="297"/>
                  <a:pt x="11111" y="293"/>
                </a:cubicBezTo>
                <a:cubicBezTo>
                  <a:pt x="11100" y="282"/>
                  <a:pt x="11100" y="265"/>
                  <a:pt x="11111" y="254"/>
                </a:cubicBezTo>
                <a:lnTo>
                  <a:pt x="11354" y="11"/>
                </a:lnTo>
                <a:cubicBezTo>
                  <a:pt x="11365" y="1"/>
                  <a:pt x="11382" y="0"/>
                  <a:pt x="11393" y="11"/>
                </a:cubicBezTo>
                <a:cubicBezTo>
                  <a:pt x="11403" y="21"/>
                  <a:pt x="11403" y="39"/>
                  <a:pt x="11393" y="50"/>
                </a:cubicBezTo>
                <a:lnTo>
                  <a:pt x="11150" y="293"/>
                </a:lnTo>
                <a:cubicBezTo>
                  <a:pt x="11143" y="297"/>
                  <a:pt x="11136" y="300"/>
                  <a:pt x="11129" y="300"/>
                </a:cubicBezTo>
                <a:close/>
                <a:moveTo>
                  <a:pt x="10646" y="300"/>
                </a:moveTo>
                <a:cubicBezTo>
                  <a:pt x="10639" y="300"/>
                  <a:pt x="10632" y="297"/>
                  <a:pt x="10628" y="293"/>
                </a:cubicBezTo>
                <a:cubicBezTo>
                  <a:pt x="10618" y="282"/>
                  <a:pt x="10618" y="265"/>
                  <a:pt x="10628" y="254"/>
                </a:cubicBezTo>
                <a:lnTo>
                  <a:pt x="10871" y="11"/>
                </a:lnTo>
                <a:cubicBezTo>
                  <a:pt x="10882" y="1"/>
                  <a:pt x="10899" y="0"/>
                  <a:pt x="10910" y="11"/>
                </a:cubicBezTo>
                <a:cubicBezTo>
                  <a:pt x="10920" y="21"/>
                  <a:pt x="10921" y="39"/>
                  <a:pt x="10910" y="50"/>
                </a:cubicBezTo>
                <a:lnTo>
                  <a:pt x="10667" y="289"/>
                </a:lnTo>
                <a:cubicBezTo>
                  <a:pt x="10660" y="297"/>
                  <a:pt x="10653" y="300"/>
                  <a:pt x="10646" y="300"/>
                </a:cubicBezTo>
                <a:close/>
                <a:moveTo>
                  <a:pt x="10163" y="300"/>
                </a:moveTo>
                <a:cubicBezTo>
                  <a:pt x="10156" y="300"/>
                  <a:pt x="10149" y="297"/>
                  <a:pt x="10146" y="293"/>
                </a:cubicBezTo>
                <a:cubicBezTo>
                  <a:pt x="10135" y="282"/>
                  <a:pt x="10135" y="265"/>
                  <a:pt x="10146" y="254"/>
                </a:cubicBezTo>
                <a:lnTo>
                  <a:pt x="10389" y="11"/>
                </a:lnTo>
                <a:cubicBezTo>
                  <a:pt x="10399" y="1"/>
                  <a:pt x="10417" y="0"/>
                  <a:pt x="10428" y="11"/>
                </a:cubicBezTo>
                <a:cubicBezTo>
                  <a:pt x="10438" y="21"/>
                  <a:pt x="10438" y="39"/>
                  <a:pt x="10428" y="50"/>
                </a:cubicBezTo>
                <a:lnTo>
                  <a:pt x="10184" y="293"/>
                </a:lnTo>
                <a:cubicBezTo>
                  <a:pt x="10177" y="297"/>
                  <a:pt x="10170" y="300"/>
                  <a:pt x="10163" y="300"/>
                </a:cubicBezTo>
                <a:close/>
                <a:moveTo>
                  <a:pt x="9681" y="300"/>
                </a:moveTo>
                <a:cubicBezTo>
                  <a:pt x="9674" y="300"/>
                  <a:pt x="9667" y="297"/>
                  <a:pt x="9663" y="293"/>
                </a:cubicBezTo>
                <a:cubicBezTo>
                  <a:pt x="9652" y="282"/>
                  <a:pt x="9652" y="265"/>
                  <a:pt x="9663" y="254"/>
                </a:cubicBezTo>
                <a:lnTo>
                  <a:pt x="9906" y="11"/>
                </a:lnTo>
                <a:cubicBezTo>
                  <a:pt x="9917" y="1"/>
                  <a:pt x="9934" y="0"/>
                  <a:pt x="9945" y="11"/>
                </a:cubicBezTo>
                <a:cubicBezTo>
                  <a:pt x="9955" y="21"/>
                  <a:pt x="9955" y="39"/>
                  <a:pt x="9945" y="50"/>
                </a:cubicBezTo>
                <a:lnTo>
                  <a:pt x="9702" y="293"/>
                </a:lnTo>
                <a:cubicBezTo>
                  <a:pt x="9695" y="297"/>
                  <a:pt x="9688" y="300"/>
                  <a:pt x="9681" y="300"/>
                </a:cubicBezTo>
                <a:close/>
                <a:moveTo>
                  <a:pt x="9198" y="300"/>
                </a:moveTo>
                <a:cubicBezTo>
                  <a:pt x="9191" y="300"/>
                  <a:pt x="9184" y="297"/>
                  <a:pt x="9180" y="293"/>
                </a:cubicBezTo>
                <a:cubicBezTo>
                  <a:pt x="9170" y="282"/>
                  <a:pt x="9170" y="265"/>
                  <a:pt x="9180" y="254"/>
                </a:cubicBezTo>
                <a:lnTo>
                  <a:pt x="9420" y="11"/>
                </a:lnTo>
                <a:cubicBezTo>
                  <a:pt x="9431" y="1"/>
                  <a:pt x="9448" y="0"/>
                  <a:pt x="9459" y="11"/>
                </a:cubicBezTo>
                <a:cubicBezTo>
                  <a:pt x="9469" y="21"/>
                  <a:pt x="9469" y="39"/>
                  <a:pt x="9459" y="50"/>
                </a:cubicBezTo>
                <a:lnTo>
                  <a:pt x="9216" y="293"/>
                </a:lnTo>
                <a:cubicBezTo>
                  <a:pt x="9212" y="297"/>
                  <a:pt x="9205" y="300"/>
                  <a:pt x="9198" y="300"/>
                </a:cubicBezTo>
                <a:close/>
                <a:moveTo>
                  <a:pt x="8715" y="300"/>
                </a:moveTo>
                <a:cubicBezTo>
                  <a:pt x="8708" y="300"/>
                  <a:pt x="8701" y="297"/>
                  <a:pt x="8698" y="293"/>
                </a:cubicBezTo>
                <a:cubicBezTo>
                  <a:pt x="8687" y="282"/>
                  <a:pt x="8687" y="265"/>
                  <a:pt x="8698" y="254"/>
                </a:cubicBezTo>
                <a:lnTo>
                  <a:pt x="8941" y="11"/>
                </a:lnTo>
                <a:cubicBezTo>
                  <a:pt x="8951" y="1"/>
                  <a:pt x="8969" y="0"/>
                  <a:pt x="8980" y="11"/>
                </a:cubicBezTo>
                <a:cubicBezTo>
                  <a:pt x="8990" y="21"/>
                  <a:pt x="8990" y="39"/>
                  <a:pt x="8980" y="50"/>
                </a:cubicBezTo>
                <a:lnTo>
                  <a:pt x="8737" y="293"/>
                </a:lnTo>
                <a:cubicBezTo>
                  <a:pt x="8730" y="297"/>
                  <a:pt x="8722" y="300"/>
                  <a:pt x="8715" y="300"/>
                </a:cubicBezTo>
                <a:close/>
                <a:moveTo>
                  <a:pt x="8233" y="300"/>
                </a:moveTo>
                <a:cubicBezTo>
                  <a:pt x="8226" y="300"/>
                  <a:pt x="8219" y="297"/>
                  <a:pt x="8215" y="293"/>
                </a:cubicBezTo>
                <a:cubicBezTo>
                  <a:pt x="8205" y="282"/>
                  <a:pt x="8205" y="265"/>
                  <a:pt x="8215" y="254"/>
                </a:cubicBezTo>
                <a:lnTo>
                  <a:pt x="8458" y="11"/>
                </a:lnTo>
                <a:cubicBezTo>
                  <a:pt x="8469" y="1"/>
                  <a:pt x="8486" y="0"/>
                  <a:pt x="8497" y="11"/>
                </a:cubicBezTo>
                <a:cubicBezTo>
                  <a:pt x="8508" y="21"/>
                  <a:pt x="8508" y="39"/>
                  <a:pt x="8497" y="50"/>
                </a:cubicBezTo>
                <a:lnTo>
                  <a:pt x="8257" y="293"/>
                </a:lnTo>
                <a:cubicBezTo>
                  <a:pt x="8247" y="297"/>
                  <a:pt x="8240" y="300"/>
                  <a:pt x="8233" y="300"/>
                </a:cubicBezTo>
                <a:close/>
                <a:moveTo>
                  <a:pt x="7750" y="300"/>
                </a:moveTo>
                <a:cubicBezTo>
                  <a:pt x="7743" y="300"/>
                  <a:pt x="7736" y="297"/>
                  <a:pt x="7733" y="293"/>
                </a:cubicBezTo>
                <a:cubicBezTo>
                  <a:pt x="7722" y="282"/>
                  <a:pt x="7722" y="265"/>
                  <a:pt x="7733" y="254"/>
                </a:cubicBezTo>
                <a:lnTo>
                  <a:pt x="7976" y="11"/>
                </a:lnTo>
                <a:cubicBezTo>
                  <a:pt x="7986" y="1"/>
                  <a:pt x="8004" y="1"/>
                  <a:pt x="8014" y="11"/>
                </a:cubicBezTo>
                <a:cubicBezTo>
                  <a:pt x="8025" y="22"/>
                  <a:pt x="8025" y="39"/>
                  <a:pt x="8014" y="50"/>
                </a:cubicBezTo>
                <a:lnTo>
                  <a:pt x="7771" y="293"/>
                </a:lnTo>
                <a:cubicBezTo>
                  <a:pt x="7764" y="297"/>
                  <a:pt x="7757" y="300"/>
                  <a:pt x="7750" y="300"/>
                </a:cubicBezTo>
                <a:close/>
                <a:moveTo>
                  <a:pt x="7268" y="300"/>
                </a:moveTo>
                <a:cubicBezTo>
                  <a:pt x="7260" y="300"/>
                  <a:pt x="7253" y="297"/>
                  <a:pt x="7250" y="293"/>
                </a:cubicBezTo>
                <a:cubicBezTo>
                  <a:pt x="7239" y="282"/>
                  <a:pt x="7239" y="265"/>
                  <a:pt x="7250" y="254"/>
                </a:cubicBezTo>
                <a:lnTo>
                  <a:pt x="7493" y="11"/>
                </a:lnTo>
                <a:cubicBezTo>
                  <a:pt x="7504" y="1"/>
                  <a:pt x="7521" y="1"/>
                  <a:pt x="7532" y="11"/>
                </a:cubicBezTo>
                <a:cubicBezTo>
                  <a:pt x="7542" y="22"/>
                  <a:pt x="7542" y="39"/>
                  <a:pt x="7532" y="50"/>
                </a:cubicBezTo>
                <a:lnTo>
                  <a:pt x="7289" y="289"/>
                </a:lnTo>
                <a:cubicBezTo>
                  <a:pt x="7282" y="297"/>
                  <a:pt x="7275" y="300"/>
                  <a:pt x="7268" y="300"/>
                </a:cubicBezTo>
                <a:close/>
                <a:moveTo>
                  <a:pt x="6785" y="300"/>
                </a:moveTo>
                <a:cubicBezTo>
                  <a:pt x="6778" y="300"/>
                  <a:pt x="6771" y="297"/>
                  <a:pt x="6767" y="293"/>
                </a:cubicBezTo>
                <a:cubicBezTo>
                  <a:pt x="6757" y="282"/>
                  <a:pt x="6757" y="265"/>
                  <a:pt x="6767" y="254"/>
                </a:cubicBezTo>
                <a:lnTo>
                  <a:pt x="7010" y="11"/>
                </a:lnTo>
                <a:cubicBezTo>
                  <a:pt x="7021" y="1"/>
                  <a:pt x="7039" y="1"/>
                  <a:pt x="7049" y="11"/>
                </a:cubicBezTo>
                <a:cubicBezTo>
                  <a:pt x="7060" y="22"/>
                  <a:pt x="7060" y="39"/>
                  <a:pt x="7049" y="50"/>
                </a:cubicBezTo>
                <a:lnTo>
                  <a:pt x="6806" y="293"/>
                </a:lnTo>
                <a:cubicBezTo>
                  <a:pt x="6799" y="297"/>
                  <a:pt x="6792" y="300"/>
                  <a:pt x="6785" y="300"/>
                </a:cubicBezTo>
                <a:close/>
                <a:moveTo>
                  <a:pt x="6302" y="300"/>
                </a:moveTo>
                <a:cubicBezTo>
                  <a:pt x="6295" y="300"/>
                  <a:pt x="6288" y="297"/>
                  <a:pt x="6285" y="293"/>
                </a:cubicBezTo>
                <a:cubicBezTo>
                  <a:pt x="6274" y="282"/>
                  <a:pt x="6274" y="265"/>
                  <a:pt x="6285" y="254"/>
                </a:cubicBezTo>
                <a:lnTo>
                  <a:pt x="6528" y="11"/>
                </a:lnTo>
                <a:cubicBezTo>
                  <a:pt x="6538" y="1"/>
                  <a:pt x="6556" y="1"/>
                  <a:pt x="6566" y="11"/>
                </a:cubicBezTo>
                <a:cubicBezTo>
                  <a:pt x="6577" y="22"/>
                  <a:pt x="6577" y="39"/>
                  <a:pt x="6566" y="50"/>
                </a:cubicBezTo>
                <a:lnTo>
                  <a:pt x="6323" y="293"/>
                </a:lnTo>
                <a:cubicBezTo>
                  <a:pt x="6316" y="297"/>
                  <a:pt x="6309" y="300"/>
                  <a:pt x="6302" y="300"/>
                </a:cubicBezTo>
                <a:close/>
                <a:moveTo>
                  <a:pt x="5820" y="300"/>
                </a:moveTo>
                <a:cubicBezTo>
                  <a:pt x="5813" y="300"/>
                  <a:pt x="5806" y="297"/>
                  <a:pt x="5802" y="293"/>
                </a:cubicBezTo>
                <a:cubicBezTo>
                  <a:pt x="5791" y="282"/>
                  <a:pt x="5791" y="265"/>
                  <a:pt x="5802" y="254"/>
                </a:cubicBezTo>
                <a:lnTo>
                  <a:pt x="6045" y="11"/>
                </a:lnTo>
                <a:cubicBezTo>
                  <a:pt x="6056" y="1"/>
                  <a:pt x="6073" y="1"/>
                  <a:pt x="6084" y="11"/>
                </a:cubicBezTo>
                <a:cubicBezTo>
                  <a:pt x="6094" y="22"/>
                  <a:pt x="6094" y="39"/>
                  <a:pt x="6084" y="50"/>
                </a:cubicBezTo>
                <a:lnTo>
                  <a:pt x="5841" y="293"/>
                </a:lnTo>
                <a:cubicBezTo>
                  <a:pt x="5834" y="297"/>
                  <a:pt x="5827" y="300"/>
                  <a:pt x="5820" y="300"/>
                </a:cubicBezTo>
                <a:close/>
                <a:moveTo>
                  <a:pt x="5337" y="300"/>
                </a:moveTo>
                <a:cubicBezTo>
                  <a:pt x="5330" y="300"/>
                  <a:pt x="5323" y="297"/>
                  <a:pt x="5319" y="293"/>
                </a:cubicBezTo>
                <a:cubicBezTo>
                  <a:pt x="5309" y="282"/>
                  <a:pt x="5309" y="265"/>
                  <a:pt x="5319" y="254"/>
                </a:cubicBezTo>
                <a:lnTo>
                  <a:pt x="5562" y="11"/>
                </a:lnTo>
                <a:cubicBezTo>
                  <a:pt x="5573" y="1"/>
                  <a:pt x="5591" y="1"/>
                  <a:pt x="5601" y="11"/>
                </a:cubicBezTo>
                <a:cubicBezTo>
                  <a:pt x="5612" y="22"/>
                  <a:pt x="5612" y="39"/>
                  <a:pt x="5601" y="50"/>
                </a:cubicBezTo>
                <a:lnTo>
                  <a:pt x="5358" y="293"/>
                </a:lnTo>
                <a:cubicBezTo>
                  <a:pt x="5351" y="297"/>
                  <a:pt x="5344" y="300"/>
                  <a:pt x="5337" y="300"/>
                </a:cubicBezTo>
                <a:close/>
                <a:moveTo>
                  <a:pt x="4854" y="300"/>
                </a:moveTo>
                <a:cubicBezTo>
                  <a:pt x="4847" y="300"/>
                  <a:pt x="4840" y="297"/>
                  <a:pt x="4837" y="293"/>
                </a:cubicBezTo>
                <a:cubicBezTo>
                  <a:pt x="4826" y="282"/>
                  <a:pt x="4826" y="265"/>
                  <a:pt x="4837" y="254"/>
                </a:cubicBezTo>
                <a:lnTo>
                  <a:pt x="5080" y="11"/>
                </a:lnTo>
                <a:cubicBezTo>
                  <a:pt x="5090" y="1"/>
                  <a:pt x="5108" y="1"/>
                  <a:pt x="5119" y="11"/>
                </a:cubicBezTo>
                <a:cubicBezTo>
                  <a:pt x="5129" y="22"/>
                  <a:pt x="5129" y="39"/>
                  <a:pt x="5119" y="50"/>
                </a:cubicBezTo>
                <a:lnTo>
                  <a:pt x="4875" y="293"/>
                </a:lnTo>
                <a:cubicBezTo>
                  <a:pt x="4865" y="297"/>
                  <a:pt x="4861" y="300"/>
                  <a:pt x="4854" y="300"/>
                </a:cubicBezTo>
                <a:close/>
                <a:moveTo>
                  <a:pt x="4372" y="300"/>
                </a:moveTo>
                <a:cubicBezTo>
                  <a:pt x="4365" y="300"/>
                  <a:pt x="4358" y="297"/>
                  <a:pt x="4354" y="293"/>
                </a:cubicBezTo>
                <a:cubicBezTo>
                  <a:pt x="4344" y="282"/>
                  <a:pt x="4344" y="265"/>
                  <a:pt x="4354" y="254"/>
                </a:cubicBezTo>
                <a:lnTo>
                  <a:pt x="4597" y="11"/>
                </a:lnTo>
                <a:cubicBezTo>
                  <a:pt x="4608" y="1"/>
                  <a:pt x="4625" y="1"/>
                  <a:pt x="4636" y="11"/>
                </a:cubicBezTo>
                <a:cubicBezTo>
                  <a:pt x="4646" y="22"/>
                  <a:pt x="4646" y="39"/>
                  <a:pt x="4636" y="50"/>
                </a:cubicBezTo>
                <a:lnTo>
                  <a:pt x="4393" y="293"/>
                </a:lnTo>
                <a:cubicBezTo>
                  <a:pt x="4382" y="297"/>
                  <a:pt x="4379" y="300"/>
                  <a:pt x="4372" y="300"/>
                </a:cubicBezTo>
                <a:close/>
                <a:moveTo>
                  <a:pt x="3889" y="300"/>
                </a:moveTo>
                <a:cubicBezTo>
                  <a:pt x="3882" y="300"/>
                  <a:pt x="3875" y="297"/>
                  <a:pt x="3871" y="293"/>
                </a:cubicBezTo>
                <a:cubicBezTo>
                  <a:pt x="3861" y="282"/>
                  <a:pt x="3861" y="265"/>
                  <a:pt x="3871" y="254"/>
                </a:cubicBezTo>
                <a:lnTo>
                  <a:pt x="4115" y="11"/>
                </a:lnTo>
                <a:cubicBezTo>
                  <a:pt x="4125" y="1"/>
                  <a:pt x="4143" y="1"/>
                  <a:pt x="4153" y="11"/>
                </a:cubicBezTo>
                <a:cubicBezTo>
                  <a:pt x="4164" y="22"/>
                  <a:pt x="4164" y="39"/>
                  <a:pt x="4153" y="50"/>
                </a:cubicBezTo>
                <a:lnTo>
                  <a:pt x="3910" y="293"/>
                </a:lnTo>
                <a:cubicBezTo>
                  <a:pt x="3900" y="297"/>
                  <a:pt x="3896" y="300"/>
                  <a:pt x="3889" y="300"/>
                </a:cubicBezTo>
                <a:close/>
                <a:moveTo>
                  <a:pt x="3406" y="300"/>
                </a:moveTo>
                <a:cubicBezTo>
                  <a:pt x="3399" y="300"/>
                  <a:pt x="3392" y="297"/>
                  <a:pt x="3389" y="293"/>
                </a:cubicBezTo>
                <a:cubicBezTo>
                  <a:pt x="3378" y="282"/>
                  <a:pt x="3378" y="265"/>
                  <a:pt x="3389" y="254"/>
                </a:cubicBezTo>
                <a:lnTo>
                  <a:pt x="3632" y="11"/>
                </a:lnTo>
                <a:cubicBezTo>
                  <a:pt x="3642" y="1"/>
                  <a:pt x="3660" y="1"/>
                  <a:pt x="3671" y="11"/>
                </a:cubicBezTo>
                <a:cubicBezTo>
                  <a:pt x="3681" y="22"/>
                  <a:pt x="3681" y="39"/>
                  <a:pt x="3671" y="50"/>
                </a:cubicBezTo>
                <a:lnTo>
                  <a:pt x="3428" y="293"/>
                </a:lnTo>
                <a:cubicBezTo>
                  <a:pt x="3417" y="297"/>
                  <a:pt x="3413" y="300"/>
                  <a:pt x="3406" y="300"/>
                </a:cubicBezTo>
                <a:close/>
                <a:moveTo>
                  <a:pt x="2924" y="300"/>
                </a:moveTo>
                <a:cubicBezTo>
                  <a:pt x="2917" y="300"/>
                  <a:pt x="2910" y="297"/>
                  <a:pt x="2906" y="293"/>
                </a:cubicBezTo>
                <a:cubicBezTo>
                  <a:pt x="2896" y="282"/>
                  <a:pt x="2896" y="265"/>
                  <a:pt x="2906" y="254"/>
                </a:cubicBezTo>
                <a:lnTo>
                  <a:pt x="3149" y="11"/>
                </a:lnTo>
                <a:cubicBezTo>
                  <a:pt x="3160" y="1"/>
                  <a:pt x="3177" y="0"/>
                  <a:pt x="3188" y="11"/>
                </a:cubicBezTo>
                <a:cubicBezTo>
                  <a:pt x="3199" y="21"/>
                  <a:pt x="3199" y="39"/>
                  <a:pt x="3188" y="50"/>
                </a:cubicBezTo>
                <a:lnTo>
                  <a:pt x="2945" y="293"/>
                </a:lnTo>
                <a:cubicBezTo>
                  <a:pt x="2934" y="297"/>
                  <a:pt x="2931" y="300"/>
                  <a:pt x="2924" y="300"/>
                </a:cubicBezTo>
                <a:close/>
                <a:moveTo>
                  <a:pt x="2441" y="300"/>
                </a:moveTo>
                <a:cubicBezTo>
                  <a:pt x="2434" y="300"/>
                  <a:pt x="2427" y="297"/>
                  <a:pt x="2424" y="293"/>
                </a:cubicBezTo>
                <a:cubicBezTo>
                  <a:pt x="2413" y="282"/>
                  <a:pt x="2413" y="265"/>
                  <a:pt x="2424" y="254"/>
                </a:cubicBezTo>
                <a:lnTo>
                  <a:pt x="2667" y="11"/>
                </a:lnTo>
                <a:cubicBezTo>
                  <a:pt x="2677" y="1"/>
                  <a:pt x="2694" y="0"/>
                  <a:pt x="2705" y="11"/>
                </a:cubicBezTo>
                <a:cubicBezTo>
                  <a:pt x="2715" y="21"/>
                  <a:pt x="2716" y="39"/>
                  <a:pt x="2705" y="50"/>
                </a:cubicBezTo>
                <a:lnTo>
                  <a:pt x="2462" y="293"/>
                </a:lnTo>
                <a:cubicBezTo>
                  <a:pt x="2452" y="297"/>
                  <a:pt x="2448" y="300"/>
                  <a:pt x="2441" y="300"/>
                </a:cubicBezTo>
                <a:close/>
                <a:moveTo>
                  <a:pt x="1959" y="300"/>
                </a:moveTo>
                <a:cubicBezTo>
                  <a:pt x="1951" y="300"/>
                  <a:pt x="1944" y="297"/>
                  <a:pt x="1941" y="293"/>
                </a:cubicBezTo>
                <a:cubicBezTo>
                  <a:pt x="1930" y="282"/>
                  <a:pt x="1930" y="265"/>
                  <a:pt x="1941" y="254"/>
                </a:cubicBezTo>
                <a:lnTo>
                  <a:pt x="2184" y="11"/>
                </a:lnTo>
                <a:cubicBezTo>
                  <a:pt x="2195" y="1"/>
                  <a:pt x="2212" y="0"/>
                  <a:pt x="2223" y="11"/>
                </a:cubicBezTo>
                <a:cubicBezTo>
                  <a:pt x="2233" y="21"/>
                  <a:pt x="2233" y="39"/>
                  <a:pt x="2223" y="50"/>
                </a:cubicBezTo>
                <a:lnTo>
                  <a:pt x="1980" y="293"/>
                </a:lnTo>
                <a:cubicBezTo>
                  <a:pt x="1969" y="297"/>
                  <a:pt x="1966" y="300"/>
                  <a:pt x="1959" y="300"/>
                </a:cubicBezTo>
                <a:close/>
                <a:moveTo>
                  <a:pt x="1476" y="300"/>
                </a:moveTo>
                <a:cubicBezTo>
                  <a:pt x="1469" y="300"/>
                  <a:pt x="1462" y="297"/>
                  <a:pt x="1458" y="293"/>
                </a:cubicBezTo>
                <a:cubicBezTo>
                  <a:pt x="1448" y="282"/>
                  <a:pt x="1448" y="265"/>
                  <a:pt x="1458" y="254"/>
                </a:cubicBezTo>
                <a:lnTo>
                  <a:pt x="1701" y="11"/>
                </a:lnTo>
                <a:cubicBezTo>
                  <a:pt x="1712" y="1"/>
                  <a:pt x="1729" y="0"/>
                  <a:pt x="1740" y="11"/>
                </a:cubicBezTo>
                <a:cubicBezTo>
                  <a:pt x="1750" y="21"/>
                  <a:pt x="1751" y="39"/>
                  <a:pt x="1740" y="50"/>
                </a:cubicBezTo>
                <a:lnTo>
                  <a:pt x="1497" y="293"/>
                </a:lnTo>
                <a:cubicBezTo>
                  <a:pt x="1486" y="297"/>
                  <a:pt x="1483" y="300"/>
                  <a:pt x="1476" y="300"/>
                </a:cubicBezTo>
                <a:close/>
                <a:moveTo>
                  <a:pt x="993" y="300"/>
                </a:moveTo>
                <a:cubicBezTo>
                  <a:pt x="986" y="300"/>
                  <a:pt x="979" y="297"/>
                  <a:pt x="976" y="293"/>
                </a:cubicBezTo>
                <a:cubicBezTo>
                  <a:pt x="965" y="282"/>
                  <a:pt x="965" y="265"/>
                  <a:pt x="976" y="254"/>
                </a:cubicBezTo>
                <a:lnTo>
                  <a:pt x="1219" y="11"/>
                </a:lnTo>
                <a:cubicBezTo>
                  <a:pt x="1229" y="1"/>
                  <a:pt x="1247" y="1"/>
                  <a:pt x="1257" y="11"/>
                </a:cubicBezTo>
                <a:cubicBezTo>
                  <a:pt x="1268" y="22"/>
                  <a:pt x="1268" y="39"/>
                  <a:pt x="1257" y="50"/>
                </a:cubicBezTo>
                <a:lnTo>
                  <a:pt x="1014" y="293"/>
                </a:lnTo>
                <a:cubicBezTo>
                  <a:pt x="1004" y="297"/>
                  <a:pt x="1000" y="300"/>
                  <a:pt x="993" y="300"/>
                </a:cubicBezTo>
                <a:close/>
                <a:moveTo>
                  <a:pt x="511" y="300"/>
                </a:moveTo>
                <a:cubicBezTo>
                  <a:pt x="504" y="300"/>
                  <a:pt x="497" y="297"/>
                  <a:pt x="493" y="293"/>
                </a:cubicBezTo>
                <a:cubicBezTo>
                  <a:pt x="482" y="282"/>
                  <a:pt x="482" y="265"/>
                  <a:pt x="493" y="254"/>
                </a:cubicBezTo>
                <a:lnTo>
                  <a:pt x="736" y="11"/>
                </a:lnTo>
                <a:cubicBezTo>
                  <a:pt x="747" y="1"/>
                  <a:pt x="764" y="1"/>
                  <a:pt x="775" y="11"/>
                </a:cubicBezTo>
                <a:cubicBezTo>
                  <a:pt x="785" y="22"/>
                  <a:pt x="785" y="39"/>
                  <a:pt x="775" y="50"/>
                </a:cubicBezTo>
                <a:lnTo>
                  <a:pt x="528" y="289"/>
                </a:lnTo>
                <a:cubicBezTo>
                  <a:pt x="521" y="297"/>
                  <a:pt x="514" y="300"/>
                  <a:pt x="511" y="300"/>
                </a:cubicBezTo>
                <a:close/>
                <a:moveTo>
                  <a:pt x="28" y="300"/>
                </a:moveTo>
                <a:cubicBezTo>
                  <a:pt x="21" y="300"/>
                  <a:pt x="14" y="297"/>
                  <a:pt x="10" y="293"/>
                </a:cubicBezTo>
                <a:cubicBezTo>
                  <a:pt x="0" y="282"/>
                  <a:pt x="0" y="265"/>
                  <a:pt x="10" y="254"/>
                </a:cubicBezTo>
                <a:lnTo>
                  <a:pt x="253" y="11"/>
                </a:lnTo>
                <a:cubicBezTo>
                  <a:pt x="264" y="1"/>
                  <a:pt x="282" y="1"/>
                  <a:pt x="292" y="11"/>
                </a:cubicBezTo>
                <a:cubicBezTo>
                  <a:pt x="303" y="22"/>
                  <a:pt x="303" y="39"/>
                  <a:pt x="292" y="50"/>
                </a:cubicBezTo>
                <a:lnTo>
                  <a:pt x="49" y="293"/>
                </a:lnTo>
                <a:cubicBezTo>
                  <a:pt x="39" y="297"/>
                  <a:pt x="31" y="300"/>
                  <a:pt x="28" y="300"/>
                </a:cubicBezTo>
                <a:close/>
              </a:path>
            </a:pathLst>
          </a:custGeom>
          <a:solidFill>
            <a:schemeClr val="tx2"/>
          </a:solidFill>
          <a:ln>
            <a:noFill/>
          </a:ln>
          <a:effectLst/>
        </p:spPr>
        <p:txBody>
          <a:bodyPr wrap="none" anchor="ctr"/>
          <a:lstStyle/>
          <a:p>
            <a:endParaRPr lang="en-US"/>
          </a:p>
        </p:txBody>
      </p:sp>
    </p:spTree>
    <p:extLst>
      <p:ext uri="{BB962C8B-B14F-4D97-AF65-F5344CB8AC3E}">
        <p14:creationId xmlns:p14="http://schemas.microsoft.com/office/powerpoint/2010/main" val="12915970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Header teal/Image">
    <p:bg>
      <p:bgPr>
        <a:solidFill>
          <a:schemeClr val="tx2"/>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bg1"/>
                </a:solidFill>
              </a:defRPr>
            </a:lvl1pPr>
          </a:lstStyle>
          <a:p>
            <a:r>
              <a:rPr lang="en-US"/>
              <a:t>Adient / Global Supplier Scorecard / 2019</a:t>
            </a:r>
          </a:p>
        </p:txBody>
      </p:sp>
      <p:sp>
        <p:nvSpPr>
          <p:cNvPr id="2" name="Title 1"/>
          <p:cNvSpPr>
            <a:spLocks noGrp="1"/>
          </p:cNvSpPr>
          <p:nvPr>
            <p:ph type="title"/>
          </p:nvPr>
        </p:nvSpPr>
        <p:spPr>
          <a:xfrm>
            <a:off x="329184" y="1203325"/>
            <a:ext cx="4242816" cy="1949453"/>
          </a:xfrm>
          <a:noFill/>
        </p:spPr>
        <p:txBody>
          <a:bodyPr anchor="t"/>
          <a:lstStyle>
            <a:lvl1pPr>
              <a:defRPr sz="3200" baseline="0">
                <a:solidFill>
                  <a:schemeClr val="bg2"/>
                </a:solidFill>
              </a:defRPr>
            </a:lvl1pPr>
          </a:lstStyle>
          <a:p>
            <a:r>
              <a:rPr lang="en-US" dirty="0"/>
              <a:t>Click to edit Master title style</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295864D2-2B9F-40E2-998E-CC77F1ABC594}" type="slidenum">
              <a:rPr lang="en-US" smtClean="0"/>
              <a:pPr/>
              <a:t>‹#›</a:t>
            </a:fld>
            <a:endParaRPr lang="en-US"/>
          </a:p>
        </p:txBody>
      </p:sp>
      <p:sp>
        <p:nvSpPr>
          <p:cNvPr id="8" name="Text Placeholder 7"/>
          <p:cNvSpPr>
            <a:spLocks noGrp="1"/>
          </p:cNvSpPr>
          <p:nvPr>
            <p:ph type="body" sz="quarter" idx="13"/>
          </p:nvPr>
        </p:nvSpPr>
        <p:spPr>
          <a:xfrm>
            <a:off x="329184" y="3152778"/>
            <a:ext cx="4242816" cy="3019422"/>
          </a:xfrm>
          <a:prstGeom prst="rect">
            <a:avLst/>
          </a:prstGeom>
        </p:spPr>
        <p:txBody>
          <a:bodyPr/>
          <a:lstStyle>
            <a:lvl1pPr>
              <a:defRPr sz="2200" baseline="0">
                <a:solidFill>
                  <a:schemeClr val="bg1"/>
                </a:solidFill>
              </a:defRPr>
            </a:lvl1pPr>
            <a:lvl2pPr>
              <a:defRPr sz="1500">
                <a:solidFill>
                  <a:schemeClr val="bg1"/>
                </a:solidFill>
              </a:defRPr>
            </a:lvl2pPr>
            <a:lvl3pPr>
              <a:defRPr sz="1500">
                <a:solidFill>
                  <a:schemeClr val="bg1"/>
                </a:solidFill>
              </a:defRPr>
            </a:lvl3pPr>
            <a:lvl4pPr>
              <a:defRPr sz="1500">
                <a:solidFill>
                  <a:schemeClr val="bg1"/>
                </a:solidFill>
              </a:defRPr>
            </a:lvl4pPr>
            <a:lvl5pPr>
              <a:defRPr sz="1500">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Picture Placeholder 6"/>
          <p:cNvSpPr>
            <a:spLocks noGrp="1"/>
          </p:cNvSpPr>
          <p:nvPr>
            <p:ph type="pic" sz="quarter" idx="14"/>
          </p:nvPr>
        </p:nvSpPr>
        <p:spPr>
          <a:xfrm>
            <a:off x="4743450" y="1295400"/>
            <a:ext cx="4057650" cy="4876800"/>
          </a:xfrm>
          <a:prstGeom prst="rect">
            <a:avLst/>
          </a:prstGeom>
          <a:pattFill prst="wdUpDiag">
            <a:fgClr>
              <a:schemeClr val="bg1">
                <a:lumMod val="75000"/>
              </a:schemeClr>
            </a:fgClr>
            <a:bgClr>
              <a:schemeClr val="bg1"/>
            </a:bgClr>
          </a:pattFill>
        </p:spPr>
        <p:txBody>
          <a:bodyPr vert="horz" wrap="square" lIns="0" tIns="0" rIns="0" bIns="0" rtlCol="0">
            <a:noAutofit/>
          </a:bodyPr>
          <a:lstStyle>
            <a:lvl1pPr>
              <a:defRPr lang="en-US"/>
            </a:lvl1pPr>
          </a:lstStyle>
          <a:p>
            <a:pPr lvl="0"/>
            <a:r>
              <a:rPr lang="en-US"/>
              <a:t>Click icon to add picture</a:t>
            </a:r>
          </a:p>
        </p:txBody>
      </p:sp>
      <p:sp>
        <p:nvSpPr>
          <p:cNvPr id="11" name="Freeform 1"/>
          <p:cNvSpPr>
            <a:spLocks noChangeArrowheads="1"/>
          </p:cNvSpPr>
          <p:nvPr userDrawn="1"/>
        </p:nvSpPr>
        <p:spPr bwMode="auto">
          <a:xfrm>
            <a:off x="349250" y="460375"/>
            <a:ext cx="8448675" cy="107950"/>
          </a:xfrm>
          <a:custGeom>
            <a:avLst/>
            <a:gdLst>
              <a:gd name="T0" fmla="*/ 23215 w 23469"/>
              <a:gd name="T1" fmla="*/ 289 h 301"/>
              <a:gd name="T2" fmla="*/ 22975 w 23469"/>
              <a:gd name="T3" fmla="*/ 50 h 301"/>
              <a:gd name="T4" fmla="*/ 22492 w 23469"/>
              <a:gd name="T5" fmla="*/ 11 h 301"/>
              <a:gd name="T6" fmla="*/ 21968 w 23469"/>
              <a:gd name="T7" fmla="*/ 11 h 301"/>
              <a:gd name="T8" fmla="*/ 21245 w 23469"/>
              <a:gd name="T9" fmla="*/ 254 h 301"/>
              <a:gd name="T10" fmla="*/ 20763 w 23469"/>
              <a:gd name="T11" fmla="*/ 293 h 301"/>
              <a:gd name="T12" fmla="*/ 20298 w 23469"/>
              <a:gd name="T13" fmla="*/ 300 h 301"/>
              <a:gd name="T14" fmla="*/ 20298 w 23469"/>
              <a:gd name="T15" fmla="*/ 300 h 301"/>
              <a:gd name="T16" fmla="*/ 19833 w 23469"/>
              <a:gd name="T17" fmla="*/ 293 h 301"/>
              <a:gd name="T18" fmla="*/ 19597 w 23469"/>
              <a:gd name="T19" fmla="*/ 50 h 301"/>
              <a:gd name="T20" fmla="*/ 19114 w 23469"/>
              <a:gd name="T21" fmla="*/ 11 h 301"/>
              <a:gd name="T22" fmla="*/ 18593 w 23469"/>
              <a:gd name="T23" fmla="*/ 11 h 301"/>
              <a:gd name="T24" fmla="*/ 17867 w 23469"/>
              <a:gd name="T25" fmla="*/ 254 h 301"/>
              <a:gd name="T26" fmla="*/ 17384 w 23469"/>
              <a:gd name="T27" fmla="*/ 293 h 301"/>
              <a:gd name="T28" fmla="*/ 16919 w 23469"/>
              <a:gd name="T29" fmla="*/ 300 h 301"/>
              <a:gd name="T30" fmla="*/ 16919 w 23469"/>
              <a:gd name="T31" fmla="*/ 300 h 301"/>
              <a:gd name="T32" fmla="*/ 16458 w 23469"/>
              <a:gd name="T33" fmla="*/ 293 h 301"/>
              <a:gd name="T34" fmla="*/ 16218 w 23469"/>
              <a:gd name="T35" fmla="*/ 50 h 301"/>
              <a:gd name="T36" fmla="*/ 15732 w 23469"/>
              <a:gd name="T37" fmla="*/ 11 h 301"/>
              <a:gd name="T38" fmla="*/ 15214 w 23469"/>
              <a:gd name="T39" fmla="*/ 11 h 301"/>
              <a:gd name="T40" fmla="*/ 14488 w 23469"/>
              <a:gd name="T41" fmla="*/ 254 h 301"/>
              <a:gd name="T42" fmla="*/ 14006 w 23469"/>
              <a:gd name="T43" fmla="*/ 293 h 301"/>
              <a:gd name="T44" fmla="*/ 13541 w 23469"/>
              <a:gd name="T45" fmla="*/ 300 h 301"/>
              <a:gd name="T46" fmla="*/ 13541 w 23469"/>
              <a:gd name="T47" fmla="*/ 300 h 301"/>
              <a:gd name="T48" fmla="*/ 13079 w 23469"/>
              <a:gd name="T49" fmla="*/ 293 h 301"/>
              <a:gd name="T50" fmla="*/ 12840 w 23469"/>
              <a:gd name="T51" fmla="*/ 50 h 301"/>
              <a:gd name="T52" fmla="*/ 12357 w 23469"/>
              <a:gd name="T53" fmla="*/ 11 h 301"/>
              <a:gd name="T54" fmla="*/ 11836 w 23469"/>
              <a:gd name="T55" fmla="*/ 11 h 301"/>
              <a:gd name="T56" fmla="*/ 11111 w 23469"/>
              <a:gd name="T57" fmla="*/ 254 h 301"/>
              <a:gd name="T58" fmla="*/ 10628 w 23469"/>
              <a:gd name="T59" fmla="*/ 293 h 301"/>
              <a:gd name="T60" fmla="*/ 10163 w 23469"/>
              <a:gd name="T61" fmla="*/ 300 h 301"/>
              <a:gd name="T62" fmla="*/ 10163 w 23469"/>
              <a:gd name="T63" fmla="*/ 300 h 301"/>
              <a:gd name="T64" fmla="*/ 9702 w 23469"/>
              <a:gd name="T65" fmla="*/ 293 h 301"/>
              <a:gd name="T66" fmla="*/ 9459 w 23469"/>
              <a:gd name="T67" fmla="*/ 50 h 301"/>
              <a:gd name="T68" fmla="*/ 8980 w 23469"/>
              <a:gd name="T69" fmla="*/ 11 h 301"/>
              <a:gd name="T70" fmla="*/ 8458 w 23469"/>
              <a:gd name="T71" fmla="*/ 11 h 301"/>
              <a:gd name="T72" fmla="*/ 7733 w 23469"/>
              <a:gd name="T73" fmla="*/ 254 h 301"/>
              <a:gd name="T74" fmla="*/ 7250 w 23469"/>
              <a:gd name="T75" fmla="*/ 293 h 301"/>
              <a:gd name="T76" fmla="*/ 6785 w 23469"/>
              <a:gd name="T77" fmla="*/ 300 h 301"/>
              <a:gd name="T78" fmla="*/ 6785 w 23469"/>
              <a:gd name="T79" fmla="*/ 300 h 301"/>
              <a:gd name="T80" fmla="*/ 6323 w 23469"/>
              <a:gd name="T81" fmla="*/ 293 h 301"/>
              <a:gd name="T82" fmla="*/ 6084 w 23469"/>
              <a:gd name="T83" fmla="*/ 50 h 301"/>
              <a:gd name="T84" fmla="*/ 5601 w 23469"/>
              <a:gd name="T85" fmla="*/ 11 h 301"/>
              <a:gd name="T86" fmla="*/ 5080 w 23469"/>
              <a:gd name="T87" fmla="*/ 11 h 301"/>
              <a:gd name="T88" fmla="*/ 4354 w 23469"/>
              <a:gd name="T89" fmla="*/ 254 h 301"/>
              <a:gd name="T90" fmla="*/ 3871 w 23469"/>
              <a:gd name="T91" fmla="*/ 293 h 301"/>
              <a:gd name="T92" fmla="*/ 3406 w 23469"/>
              <a:gd name="T93" fmla="*/ 300 h 301"/>
              <a:gd name="T94" fmla="*/ 3406 w 23469"/>
              <a:gd name="T95" fmla="*/ 300 h 301"/>
              <a:gd name="T96" fmla="*/ 2945 w 23469"/>
              <a:gd name="T97" fmla="*/ 293 h 301"/>
              <a:gd name="T98" fmla="*/ 2705 w 23469"/>
              <a:gd name="T99" fmla="*/ 50 h 301"/>
              <a:gd name="T100" fmla="*/ 2223 w 23469"/>
              <a:gd name="T101" fmla="*/ 11 h 301"/>
              <a:gd name="T102" fmla="*/ 1701 w 23469"/>
              <a:gd name="T103" fmla="*/ 11 h 301"/>
              <a:gd name="T104" fmla="*/ 976 w 23469"/>
              <a:gd name="T105" fmla="*/ 254 h 301"/>
              <a:gd name="T106" fmla="*/ 493 w 23469"/>
              <a:gd name="T107" fmla="*/ 293 h 301"/>
              <a:gd name="T108" fmla="*/ 28 w 23469"/>
              <a:gd name="T109" fmla="*/ 300 h 301"/>
              <a:gd name="T110" fmla="*/ 28 w 23469"/>
              <a:gd name="T111" fmla="*/ 30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3469" h="301">
                <a:moveTo>
                  <a:pt x="23193" y="300"/>
                </a:moveTo>
                <a:cubicBezTo>
                  <a:pt x="23186" y="300"/>
                  <a:pt x="23179" y="297"/>
                  <a:pt x="23176" y="293"/>
                </a:cubicBezTo>
                <a:cubicBezTo>
                  <a:pt x="23165" y="282"/>
                  <a:pt x="23165" y="265"/>
                  <a:pt x="23176" y="254"/>
                </a:cubicBezTo>
                <a:lnTo>
                  <a:pt x="23419" y="11"/>
                </a:lnTo>
                <a:cubicBezTo>
                  <a:pt x="23430" y="1"/>
                  <a:pt x="23447" y="1"/>
                  <a:pt x="23458" y="11"/>
                </a:cubicBezTo>
                <a:cubicBezTo>
                  <a:pt x="23468" y="22"/>
                  <a:pt x="23468" y="39"/>
                  <a:pt x="23458" y="50"/>
                </a:cubicBezTo>
                <a:lnTo>
                  <a:pt x="23215" y="289"/>
                </a:lnTo>
                <a:cubicBezTo>
                  <a:pt x="23208" y="297"/>
                  <a:pt x="23201" y="300"/>
                  <a:pt x="23193" y="300"/>
                </a:cubicBezTo>
                <a:close/>
                <a:moveTo>
                  <a:pt x="22711" y="300"/>
                </a:moveTo>
                <a:cubicBezTo>
                  <a:pt x="22704" y="300"/>
                  <a:pt x="22697" y="297"/>
                  <a:pt x="22693" y="293"/>
                </a:cubicBezTo>
                <a:cubicBezTo>
                  <a:pt x="22683" y="282"/>
                  <a:pt x="22683" y="265"/>
                  <a:pt x="22693" y="254"/>
                </a:cubicBezTo>
                <a:lnTo>
                  <a:pt x="22936" y="11"/>
                </a:lnTo>
                <a:cubicBezTo>
                  <a:pt x="22947" y="1"/>
                  <a:pt x="22964" y="1"/>
                  <a:pt x="22975" y="11"/>
                </a:cubicBezTo>
                <a:cubicBezTo>
                  <a:pt x="22986" y="22"/>
                  <a:pt x="22986" y="39"/>
                  <a:pt x="22975" y="50"/>
                </a:cubicBezTo>
                <a:lnTo>
                  <a:pt x="22732" y="293"/>
                </a:lnTo>
                <a:cubicBezTo>
                  <a:pt x="22725" y="297"/>
                  <a:pt x="22718" y="300"/>
                  <a:pt x="22711" y="300"/>
                </a:cubicBezTo>
                <a:close/>
                <a:moveTo>
                  <a:pt x="22228" y="300"/>
                </a:moveTo>
                <a:cubicBezTo>
                  <a:pt x="22221" y="300"/>
                  <a:pt x="22214" y="297"/>
                  <a:pt x="22211" y="293"/>
                </a:cubicBezTo>
                <a:cubicBezTo>
                  <a:pt x="22200" y="282"/>
                  <a:pt x="22200" y="265"/>
                  <a:pt x="22211" y="254"/>
                </a:cubicBezTo>
                <a:lnTo>
                  <a:pt x="22454" y="11"/>
                </a:lnTo>
                <a:cubicBezTo>
                  <a:pt x="22464" y="1"/>
                  <a:pt x="22482" y="1"/>
                  <a:pt x="22492" y="11"/>
                </a:cubicBezTo>
                <a:cubicBezTo>
                  <a:pt x="22503" y="22"/>
                  <a:pt x="22503" y="39"/>
                  <a:pt x="22492" y="50"/>
                </a:cubicBezTo>
                <a:lnTo>
                  <a:pt x="22249" y="289"/>
                </a:lnTo>
                <a:cubicBezTo>
                  <a:pt x="22242" y="297"/>
                  <a:pt x="22235" y="300"/>
                  <a:pt x="22228" y="300"/>
                </a:cubicBezTo>
                <a:close/>
                <a:moveTo>
                  <a:pt x="21746" y="300"/>
                </a:moveTo>
                <a:cubicBezTo>
                  <a:pt x="21739" y="300"/>
                  <a:pt x="21731" y="297"/>
                  <a:pt x="21728" y="293"/>
                </a:cubicBezTo>
                <a:cubicBezTo>
                  <a:pt x="21717" y="282"/>
                  <a:pt x="21717" y="265"/>
                  <a:pt x="21728" y="254"/>
                </a:cubicBezTo>
                <a:lnTo>
                  <a:pt x="21968" y="11"/>
                </a:lnTo>
                <a:cubicBezTo>
                  <a:pt x="21978" y="1"/>
                  <a:pt x="21996" y="1"/>
                  <a:pt x="22006" y="11"/>
                </a:cubicBezTo>
                <a:cubicBezTo>
                  <a:pt x="22017" y="22"/>
                  <a:pt x="22017" y="39"/>
                  <a:pt x="22006" y="50"/>
                </a:cubicBezTo>
                <a:lnTo>
                  <a:pt x="21763" y="293"/>
                </a:lnTo>
                <a:cubicBezTo>
                  <a:pt x="21760" y="297"/>
                  <a:pt x="21753" y="300"/>
                  <a:pt x="21746" y="300"/>
                </a:cubicBezTo>
                <a:close/>
                <a:moveTo>
                  <a:pt x="21263" y="300"/>
                </a:moveTo>
                <a:cubicBezTo>
                  <a:pt x="21256" y="300"/>
                  <a:pt x="21249" y="297"/>
                  <a:pt x="21245" y="293"/>
                </a:cubicBezTo>
                <a:cubicBezTo>
                  <a:pt x="21235" y="282"/>
                  <a:pt x="21235" y="265"/>
                  <a:pt x="21245" y="254"/>
                </a:cubicBezTo>
                <a:lnTo>
                  <a:pt x="21488" y="11"/>
                </a:lnTo>
                <a:cubicBezTo>
                  <a:pt x="21499" y="1"/>
                  <a:pt x="21517" y="1"/>
                  <a:pt x="21527" y="11"/>
                </a:cubicBezTo>
                <a:cubicBezTo>
                  <a:pt x="21538" y="22"/>
                  <a:pt x="21538" y="39"/>
                  <a:pt x="21527" y="50"/>
                </a:cubicBezTo>
                <a:lnTo>
                  <a:pt x="21284" y="289"/>
                </a:lnTo>
                <a:cubicBezTo>
                  <a:pt x="21277" y="297"/>
                  <a:pt x="21270" y="300"/>
                  <a:pt x="21263" y="300"/>
                </a:cubicBezTo>
                <a:close/>
                <a:moveTo>
                  <a:pt x="20780" y="300"/>
                </a:moveTo>
                <a:cubicBezTo>
                  <a:pt x="20773" y="300"/>
                  <a:pt x="20766" y="297"/>
                  <a:pt x="20763" y="293"/>
                </a:cubicBezTo>
                <a:cubicBezTo>
                  <a:pt x="20752" y="282"/>
                  <a:pt x="20752" y="265"/>
                  <a:pt x="20763" y="254"/>
                </a:cubicBezTo>
                <a:lnTo>
                  <a:pt x="21006" y="11"/>
                </a:lnTo>
                <a:cubicBezTo>
                  <a:pt x="21016" y="1"/>
                  <a:pt x="21034" y="1"/>
                  <a:pt x="21045" y="11"/>
                </a:cubicBezTo>
                <a:cubicBezTo>
                  <a:pt x="21055" y="22"/>
                  <a:pt x="21055" y="39"/>
                  <a:pt x="21045" y="50"/>
                </a:cubicBezTo>
                <a:lnTo>
                  <a:pt x="20805" y="293"/>
                </a:lnTo>
                <a:cubicBezTo>
                  <a:pt x="20794" y="297"/>
                  <a:pt x="20787" y="300"/>
                  <a:pt x="20780" y="300"/>
                </a:cubicBezTo>
                <a:close/>
                <a:moveTo>
                  <a:pt x="20298" y="300"/>
                </a:moveTo>
                <a:cubicBezTo>
                  <a:pt x="20291" y="300"/>
                  <a:pt x="20284" y="297"/>
                  <a:pt x="20280" y="293"/>
                </a:cubicBezTo>
                <a:cubicBezTo>
                  <a:pt x="20269" y="282"/>
                  <a:pt x="20269" y="265"/>
                  <a:pt x="20280" y="254"/>
                </a:cubicBezTo>
                <a:lnTo>
                  <a:pt x="20523" y="11"/>
                </a:lnTo>
                <a:cubicBezTo>
                  <a:pt x="20534" y="1"/>
                  <a:pt x="20551" y="1"/>
                  <a:pt x="20562" y="11"/>
                </a:cubicBezTo>
                <a:cubicBezTo>
                  <a:pt x="20572" y="22"/>
                  <a:pt x="20572" y="39"/>
                  <a:pt x="20562" y="50"/>
                </a:cubicBezTo>
                <a:lnTo>
                  <a:pt x="20319" y="293"/>
                </a:lnTo>
                <a:cubicBezTo>
                  <a:pt x="20312" y="297"/>
                  <a:pt x="20305" y="300"/>
                  <a:pt x="20298" y="300"/>
                </a:cubicBezTo>
                <a:close/>
                <a:moveTo>
                  <a:pt x="19815" y="300"/>
                </a:moveTo>
                <a:cubicBezTo>
                  <a:pt x="19808" y="300"/>
                  <a:pt x="19801" y="297"/>
                  <a:pt x="19797" y="293"/>
                </a:cubicBezTo>
                <a:cubicBezTo>
                  <a:pt x="19787" y="282"/>
                  <a:pt x="19787" y="265"/>
                  <a:pt x="19797" y="254"/>
                </a:cubicBezTo>
                <a:lnTo>
                  <a:pt x="20037" y="11"/>
                </a:lnTo>
                <a:cubicBezTo>
                  <a:pt x="20048" y="1"/>
                  <a:pt x="20065" y="1"/>
                  <a:pt x="20076" y="11"/>
                </a:cubicBezTo>
                <a:cubicBezTo>
                  <a:pt x="20086" y="22"/>
                  <a:pt x="20086" y="39"/>
                  <a:pt x="20076" y="50"/>
                </a:cubicBezTo>
                <a:lnTo>
                  <a:pt x="19833" y="293"/>
                </a:lnTo>
                <a:cubicBezTo>
                  <a:pt x="19829" y="297"/>
                  <a:pt x="19822" y="300"/>
                  <a:pt x="19815" y="300"/>
                </a:cubicBezTo>
                <a:close/>
                <a:moveTo>
                  <a:pt x="19332" y="300"/>
                </a:moveTo>
                <a:cubicBezTo>
                  <a:pt x="19325" y="300"/>
                  <a:pt x="19318" y="297"/>
                  <a:pt x="19315" y="293"/>
                </a:cubicBezTo>
                <a:cubicBezTo>
                  <a:pt x="19304" y="282"/>
                  <a:pt x="19304" y="265"/>
                  <a:pt x="19315" y="254"/>
                </a:cubicBezTo>
                <a:lnTo>
                  <a:pt x="19558" y="11"/>
                </a:lnTo>
                <a:cubicBezTo>
                  <a:pt x="19568" y="1"/>
                  <a:pt x="19586" y="1"/>
                  <a:pt x="19597" y="11"/>
                </a:cubicBezTo>
                <a:cubicBezTo>
                  <a:pt x="19607" y="22"/>
                  <a:pt x="19607" y="39"/>
                  <a:pt x="19597" y="50"/>
                </a:cubicBezTo>
                <a:lnTo>
                  <a:pt x="19354" y="293"/>
                </a:lnTo>
                <a:cubicBezTo>
                  <a:pt x="19346" y="297"/>
                  <a:pt x="19339" y="300"/>
                  <a:pt x="19332" y="300"/>
                </a:cubicBezTo>
                <a:close/>
                <a:moveTo>
                  <a:pt x="18850" y="300"/>
                </a:moveTo>
                <a:cubicBezTo>
                  <a:pt x="18843" y="300"/>
                  <a:pt x="18836" y="297"/>
                  <a:pt x="18832" y="293"/>
                </a:cubicBezTo>
                <a:cubicBezTo>
                  <a:pt x="18822" y="282"/>
                  <a:pt x="18822" y="265"/>
                  <a:pt x="18832" y="254"/>
                </a:cubicBezTo>
                <a:lnTo>
                  <a:pt x="19075" y="11"/>
                </a:lnTo>
                <a:cubicBezTo>
                  <a:pt x="19086" y="1"/>
                  <a:pt x="19103" y="1"/>
                  <a:pt x="19114" y="11"/>
                </a:cubicBezTo>
                <a:cubicBezTo>
                  <a:pt x="19125" y="22"/>
                  <a:pt x="19125" y="39"/>
                  <a:pt x="19114" y="50"/>
                </a:cubicBezTo>
                <a:lnTo>
                  <a:pt x="18874" y="293"/>
                </a:lnTo>
                <a:cubicBezTo>
                  <a:pt x="18864" y="297"/>
                  <a:pt x="18857" y="300"/>
                  <a:pt x="18850" y="300"/>
                </a:cubicBezTo>
                <a:close/>
                <a:moveTo>
                  <a:pt x="18367" y="300"/>
                </a:moveTo>
                <a:cubicBezTo>
                  <a:pt x="18360" y="300"/>
                  <a:pt x="18353" y="297"/>
                  <a:pt x="18350" y="293"/>
                </a:cubicBezTo>
                <a:cubicBezTo>
                  <a:pt x="18339" y="282"/>
                  <a:pt x="18339" y="265"/>
                  <a:pt x="18350" y="254"/>
                </a:cubicBezTo>
                <a:lnTo>
                  <a:pt x="18593" y="11"/>
                </a:lnTo>
                <a:cubicBezTo>
                  <a:pt x="18603" y="1"/>
                  <a:pt x="18621" y="1"/>
                  <a:pt x="18631" y="11"/>
                </a:cubicBezTo>
                <a:cubicBezTo>
                  <a:pt x="18642" y="22"/>
                  <a:pt x="18642" y="39"/>
                  <a:pt x="18631" y="50"/>
                </a:cubicBezTo>
                <a:lnTo>
                  <a:pt x="18388" y="293"/>
                </a:lnTo>
                <a:cubicBezTo>
                  <a:pt x="18381" y="297"/>
                  <a:pt x="18374" y="300"/>
                  <a:pt x="18367" y="300"/>
                </a:cubicBezTo>
                <a:close/>
                <a:moveTo>
                  <a:pt x="17884" y="300"/>
                </a:moveTo>
                <a:cubicBezTo>
                  <a:pt x="17877" y="300"/>
                  <a:pt x="17870" y="297"/>
                  <a:pt x="17867" y="293"/>
                </a:cubicBezTo>
                <a:cubicBezTo>
                  <a:pt x="17856" y="282"/>
                  <a:pt x="17856" y="265"/>
                  <a:pt x="17867" y="254"/>
                </a:cubicBezTo>
                <a:lnTo>
                  <a:pt x="18110" y="11"/>
                </a:lnTo>
                <a:cubicBezTo>
                  <a:pt x="18121" y="1"/>
                  <a:pt x="18138" y="1"/>
                  <a:pt x="18149" y="11"/>
                </a:cubicBezTo>
                <a:cubicBezTo>
                  <a:pt x="18159" y="22"/>
                  <a:pt x="18159" y="39"/>
                  <a:pt x="18149" y="50"/>
                </a:cubicBezTo>
                <a:lnTo>
                  <a:pt x="17906" y="289"/>
                </a:lnTo>
                <a:cubicBezTo>
                  <a:pt x="17899" y="297"/>
                  <a:pt x="17892" y="300"/>
                  <a:pt x="17884" y="300"/>
                </a:cubicBezTo>
                <a:close/>
                <a:moveTo>
                  <a:pt x="17402" y="300"/>
                </a:moveTo>
                <a:cubicBezTo>
                  <a:pt x="17395" y="300"/>
                  <a:pt x="17388" y="297"/>
                  <a:pt x="17384" y="293"/>
                </a:cubicBezTo>
                <a:cubicBezTo>
                  <a:pt x="17374" y="282"/>
                  <a:pt x="17374" y="265"/>
                  <a:pt x="17384" y="254"/>
                </a:cubicBezTo>
                <a:lnTo>
                  <a:pt x="17627" y="11"/>
                </a:lnTo>
                <a:cubicBezTo>
                  <a:pt x="17638" y="1"/>
                  <a:pt x="17655" y="1"/>
                  <a:pt x="17666" y="11"/>
                </a:cubicBezTo>
                <a:cubicBezTo>
                  <a:pt x="17677" y="22"/>
                  <a:pt x="17677" y="39"/>
                  <a:pt x="17666" y="50"/>
                </a:cubicBezTo>
                <a:lnTo>
                  <a:pt x="17423" y="293"/>
                </a:lnTo>
                <a:cubicBezTo>
                  <a:pt x="17416" y="297"/>
                  <a:pt x="17409" y="300"/>
                  <a:pt x="17402" y="300"/>
                </a:cubicBezTo>
                <a:close/>
                <a:moveTo>
                  <a:pt x="16919" y="300"/>
                </a:moveTo>
                <a:cubicBezTo>
                  <a:pt x="16912" y="300"/>
                  <a:pt x="16905" y="297"/>
                  <a:pt x="16902" y="293"/>
                </a:cubicBezTo>
                <a:cubicBezTo>
                  <a:pt x="16891" y="282"/>
                  <a:pt x="16891" y="265"/>
                  <a:pt x="16902" y="254"/>
                </a:cubicBezTo>
                <a:lnTo>
                  <a:pt x="17145" y="11"/>
                </a:lnTo>
                <a:cubicBezTo>
                  <a:pt x="17155" y="1"/>
                  <a:pt x="17173" y="1"/>
                  <a:pt x="17183" y="11"/>
                </a:cubicBezTo>
                <a:cubicBezTo>
                  <a:pt x="17194" y="22"/>
                  <a:pt x="17194" y="39"/>
                  <a:pt x="17183" y="50"/>
                </a:cubicBezTo>
                <a:lnTo>
                  <a:pt x="16940" y="289"/>
                </a:lnTo>
                <a:cubicBezTo>
                  <a:pt x="16933" y="297"/>
                  <a:pt x="16926" y="300"/>
                  <a:pt x="16919" y="300"/>
                </a:cubicBezTo>
                <a:close/>
                <a:moveTo>
                  <a:pt x="16437" y="300"/>
                </a:moveTo>
                <a:cubicBezTo>
                  <a:pt x="16430" y="300"/>
                  <a:pt x="16422" y="297"/>
                  <a:pt x="16419" y="293"/>
                </a:cubicBezTo>
                <a:cubicBezTo>
                  <a:pt x="16408" y="282"/>
                  <a:pt x="16408" y="265"/>
                  <a:pt x="16419" y="254"/>
                </a:cubicBezTo>
                <a:lnTo>
                  <a:pt x="16662" y="11"/>
                </a:lnTo>
                <a:cubicBezTo>
                  <a:pt x="16673" y="1"/>
                  <a:pt x="16691" y="0"/>
                  <a:pt x="16701" y="11"/>
                </a:cubicBezTo>
                <a:cubicBezTo>
                  <a:pt x="16712" y="21"/>
                  <a:pt x="16711" y="39"/>
                  <a:pt x="16701" y="50"/>
                </a:cubicBezTo>
                <a:lnTo>
                  <a:pt x="16458" y="293"/>
                </a:lnTo>
                <a:cubicBezTo>
                  <a:pt x="16451" y="297"/>
                  <a:pt x="16444" y="300"/>
                  <a:pt x="16437" y="300"/>
                </a:cubicBezTo>
                <a:close/>
                <a:moveTo>
                  <a:pt x="15954" y="300"/>
                </a:moveTo>
                <a:cubicBezTo>
                  <a:pt x="15947" y="300"/>
                  <a:pt x="15940" y="297"/>
                  <a:pt x="15936" y="293"/>
                </a:cubicBezTo>
                <a:cubicBezTo>
                  <a:pt x="15926" y="282"/>
                  <a:pt x="15926" y="265"/>
                  <a:pt x="15936" y="254"/>
                </a:cubicBezTo>
                <a:lnTo>
                  <a:pt x="16179" y="11"/>
                </a:lnTo>
                <a:cubicBezTo>
                  <a:pt x="16190" y="1"/>
                  <a:pt x="16208" y="0"/>
                  <a:pt x="16218" y="11"/>
                </a:cubicBezTo>
                <a:cubicBezTo>
                  <a:pt x="16229" y="21"/>
                  <a:pt x="16229" y="39"/>
                  <a:pt x="16218" y="50"/>
                </a:cubicBezTo>
                <a:lnTo>
                  <a:pt x="15975" y="289"/>
                </a:lnTo>
                <a:cubicBezTo>
                  <a:pt x="15968" y="297"/>
                  <a:pt x="15961" y="300"/>
                  <a:pt x="15954" y="300"/>
                </a:cubicBezTo>
                <a:close/>
                <a:moveTo>
                  <a:pt x="15471" y="300"/>
                </a:moveTo>
                <a:cubicBezTo>
                  <a:pt x="15464" y="300"/>
                  <a:pt x="15457" y="297"/>
                  <a:pt x="15454" y="293"/>
                </a:cubicBezTo>
                <a:cubicBezTo>
                  <a:pt x="15443" y="282"/>
                  <a:pt x="15443" y="265"/>
                  <a:pt x="15454" y="254"/>
                </a:cubicBezTo>
                <a:lnTo>
                  <a:pt x="15693" y="11"/>
                </a:lnTo>
                <a:cubicBezTo>
                  <a:pt x="15704" y="1"/>
                  <a:pt x="15721" y="0"/>
                  <a:pt x="15732" y="11"/>
                </a:cubicBezTo>
                <a:cubicBezTo>
                  <a:pt x="15743" y="21"/>
                  <a:pt x="15743" y="39"/>
                  <a:pt x="15732" y="50"/>
                </a:cubicBezTo>
                <a:lnTo>
                  <a:pt x="15489" y="293"/>
                </a:lnTo>
                <a:cubicBezTo>
                  <a:pt x="15485" y="297"/>
                  <a:pt x="15478" y="300"/>
                  <a:pt x="15471" y="300"/>
                </a:cubicBezTo>
                <a:close/>
                <a:moveTo>
                  <a:pt x="14989" y="300"/>
                </a:moveTo>
                <a:cubicBezTo>
                  <a:pt x="14982" y="300"/>
                  <a:pt x="14975" y="297"/>
                  <a:pt x="14971" y="293"/>
                </a:cubicBezTo>
                <a:cubicBezTo>
                  <a:pt x="14960" y="282"/>
                  <a:pt x="14960" y="265"/>
                  <a:pt x="14971" y="254"/>
                </a:cubicBezTo>
                <a:lnTo>
                  <a:pt x="15214" y="11"/>
                </a:lnTo>
                <a:cubicBezTo>
                  <a:pt x="15225" y="1"/>
                  <a:pt x="15243" y="0"/>
                  <a:pt x="15253" y="11"/>
                </a:cubicBezTo>
                <a:cubicBezTo>
                  <a:pt x="15264" y="21"/>
                  <a:pt x="15263" y="39"/>
                  <a:pt x="15253" y="50"/>
                </a:cubicBezTo>
                <a:lnTo>
                  <a:pt x="15010" y="293"/>
                </a:lnTo>
                <a:cubicBezTo>
                  <a:pt x="15003" y="297"/>
                  <a:pt x="14996" y="300"/>
                  <a:pt x="14989" y="300"/>
                </a:cubicBezTo>
                <a:close/>
                <a:moveTo>
                  <a:pt x="14506" y="300"/>
                </a:moveTo>
                <a:cubicBezTo>
                  <a:pt x="14499" y="300"/>
                  <a:pt x="14492" y="297"/>
                  <a:pt x="14488" y="293"/>
                </a:cubicBezTo>
                <a:cubicBezTo>
                  <a:pt x="14478" y="282"/>
                  <a:pt x="14478" y="265"/>
                  <a:pt x="14488" y="254"/>
                </a:cubicBezTo>
                <a:lnTo>
                  <a:pt x="14731" y="11"/>
                </a:lnTo>
                <a:cubicBezTo>
                  <a:pt x="14742" y="1"/>
                  <a:pt x="14760" y="0"/>
                  <a:pt x="14770" y="11"/>
                </a:cubicBezTo>
                <a:cubicBezTo>
                  <a:pt x="14781" y="21"/>
                  <a:pt x="14781" y="39"/>
                  <a:pt x="14770" y="50"/>
                </a:cubicBezTo>
                <a:lnTo>
                  <a:pt x="14531" y="293"/>
                </a:lnTo>
                <a:cubicBezTo>
                  <a:pt x="14520" y="297"/>
                  <a:pt x="14513" y="300"/>
                  <a:pt x="14506" y="300"/>
                </a:cubicBezTo>
                <a:close/>
                <a:moveTo>
                  <a:pt x="14023" y="300"/>
                </a:moveTo>
                <a:cubicBezTo>
                  <a:pt x="14016" y="300"/>
                  <a:pt x="14009" y="297"/>
                  <a:pt x="14006" y="293"/>
                </a:cubicBezTo>
                <a:cubicBezTo>
                  <a:pt x="13995" y="282"/>
                  <a:pt x="13995" y="265"/>
                  <a:pt x="14006" y="254"/>
                </a:cubicBezTo>
                <a:lnTo>
                  <a:pt x="14249" y="11"/>
                </a:lnTo>
                <a:cubicBezTo>
                  <a:pt x="14259" y="1"/>
                  <a:pt x="14278" y="0"/>
                  <a:pt x="14288" y="11"/>
                </a:cubicBezTo>
                <a:cubicBezTo>
                  <a:pt x="14299" y="21"/>
                  <a:pt x="14298" y="39"/>
                  <a:pt x="14288" y="50"/>
                </a:cubicBezTo>
                <a:lnTo>
                  <a:pt x="14045" y="293"/>
                </a:lnTo>
                <a:cubicBezTo>
                  <a:pt x="14037" y="297"/>
                  <a:pt x="14030" y="300"/>
                  <a:pt x="14023" y="300"/>
                </a:cubicBezTo>
                <a:close/>
                <a:moveTo>
                  <a:pt x="13541" y="300"/>
                </a:moveTo>
                <a:cubicBezTo>
                  <a:pt x="13534" y="300"/>
                  <a:pt x="13527" y="297"/>
                  <a:pt x="13523" y="293"/>
                </a:cubicBezTo>
                <a:cubicBezTo>
                  <a:pt x="13513" y="282"/>
                  <a:pt x="13513" y="265"/>
                  <a:pt x="13523" y="254"/>
                </a:cubicBezTo>
                <a:lnTo>
                  <a:pt x="13763" y="11"/>
                </a:lnTo>
                <a:cubicBezTo>
                  <a:pt x="13773" y="1"/>
                  <a:pt x="13791" y="0"/>
                  <a:pt x="13801" y="11"/>
                </a:cubicBezTo>
                <a:cubicBezTo>
                  <a:pt x="13812" y="21"/>
                  <a:pt x="13812" y="39"/>
                  <a:pt x="13801" y="50"/>
                </a:cubicBezTo>
                <a:lnTo>
                  <a:pt x="13558" y="293"/>
                </a:lnTo>
                <a:cubicBezTo>
                  <a:pt x="13555" y="297"/>
                  <a:pt x="13548" y="300"/>
                  <a:pt x="13541" y="300"/>
                </a:cubicBezTo>
                <a:close/>
                <a:moveTo>
                  <a:pt x="13058" y="300"/>
                </a:moveTo>
                <a:cubicBezTo>
                  <a:pt x="13051" y="300"/>
                  <a:pt x="13044" y="297"/>
                  <a:pt x="13041" y="293"/>
                </a:cubicBezTo>
                <a:cubicBezTo>
                  <a:pt x="13030" y="282"/>
                  <a:pt x="13030" y="265"/>
                  <a:pt x="13041" y="254"/>
                </a:cubicBezTo>
                <a:lnTo>
                  <a:pt x="13284" y="11"/>
                </a:lnTo>
                <a:cubicBezTo>
                  <a:pt x="13294" y="1"/>
                  <a:pt x="13312" y="0"/>
                  <a:pt x="13322" y="11"/>
                </a:cubicBezTo>
                <a:cubicBezTo>
                  <a:pt x="13333" y="21"/>
                  <a:pt x="13333" y="39"/>
                  <a:pt x="13322" y="50"/>
                </a:cubicBezTo>
                <a:lnTo>
                  <a:pt x="13079" y="293"/>
                </a:lnTo>
                <a:cubicBezTo>
                  <a:pt x="13072" y="297"/>
                  <a:pt x="13065" y="300"/>
                  <a:pt x="13058" y="300"/>
                </a:cubicBezTo>
                <a:close/>
                <a:moveTo>
                  <a:pt x="12575" y="300"/>
                </a:moveTo>
                <a:cubicBezTo>
                  <a:pt x="12568" y="300"/>
                  <a:pt x="12561" y="297"/>
                  <a:pt x="12558" y="293"/>
                </a:cubicBezTo>
                <a:cubicBezTo>
                  <a:pt x="12547" y="282"/>
                  <a:pt x="12547" y="265"/>
                  <a:pt x="12558" y="254"/>
                </a:cubicBezTo>
                <a:lnTo>
                  <a:pt x="12801" y="11"/>
                </a:lnTo>
                <a:cubicBezTo>
                  <a:pt x="12812" y="1"/>
                  <a:pt x="12830" y="0"/>
                  <a:pt x="12840" y="11"/>
                </a:cubicBezTo>
                <a:cubicBezTo>
                  <a:pt x="12851" y="21"/>
                  <a:pt x="12850" y="39"/>
                  <a:pt x="12840" y="50"/>
                </a:cubicBezTo>
                <a:lnTo>
                  <a:pt x="12597" y="289"/>
                </a:lnTo>
                <a:cubicBezTo>
                  <a:pt x="12590" y="297"/>
                  <a:pt x="12583" y="300"/>
                  <a:pt x="12575" y="300"/>
                </a:cubicBezTo>
                <a:close/>
                <a:moveTo>
                  <a:pt x="12093" y="300"/>
                </a:moveTo>
                <a:cubicBezTo>
                  <a:pt x="12086" y="300"/>
                  <a:pt x="12079" y="297"/>
                  <a:pt x="12075" y="293"/>
                </a:cubicBezTo>
                <a:cubicBezTo>
                  <a:pt x="12065" y="282"/>
                  <a:pt x="12065" y="265"/>
                  <a:pt x="12075" y="254"/>
                </a:cubicBezTo>
                <a:lnTo>
                  <a:pt x="12318" y="11"/>
                </a:lnTo>
                <a:cubicBezTo>
                  <a:pt x="12329" y="1"/>
                  <a:pt x="12347" y="0"/>
                  <a:pt x="12357" y="11"/>
                </a:cubicBezTo>
                <a:cubicBezTo>
                  <a:pt x="12368" y="21"/>
                  <a:pt x="12368" y="39"/>
                  <a:pt x="12357" y="50"/>
                </a:cubicBezTo>
                <a:lnTo>
                  <a:pt x="12114" y="293"/>
                </a:lnTo>
                <a:cubicBezTo>
                  <a:pt x="12107" y="297"/>
                  <a:pt x="12100" y="300"/>
                  <a:pt x="12093" y="300"/>
                </a:cubicBezTo>
                <a:close/>
                <a:moveTo>
                  <a:pt x="11611" y="300"/>
                </a:moveTo>
                <a:cubicBezTo>
                  <a:pt x="11604" y="300"/>
                  <a:pt x="11597" y="297"/>
                  <a:pt x="11594" y="293"/>
                </a:cubicBezTo>
                <a:cubicBezTo>
                  <a:pt x="11583" y="282"/>
                  <a:pt x="11583" y="265"/>
                  <a:pt x="11594" y="254"/>
                </a:cubicBezTo>
                <a:lnTo>
                  <a:pt x="11836" y="11"/>
                </a:lnTo>
                <a:cubicBezTo>
                  <a:pt x="11846" y="1"/>
                  <a:pt x="11864" y="0"/>
                  <a:pt x="11874" y="11"/>
                </a:cubicBezTo>
                <a:cubicBezTo>
                  <a:pt x="11885" y="21"/>
                  <a:pt x="11885" y="39"/>
                  <a:pt x="11874" y="50"/>
                </a:cubicBezTo>
                <a:lnTo>
                  <a:pt x="11632" y="289"/>
                </a:lnTo>
                <a:cubicBezTo>
                  <a:pt x="11625" y="297"/>
                  <a:pt x="11618" y="300"/>
                  <a:pt x="11611" y="300"/>
                </a:cubicBezTo>
                <a:close/>
                <a:moveTo>
                  <a:pt x="11129" y="300"/>
                </a:moveTo>
                <a:cubicBezTo>
                  <a:pt x="11122" y="300"/>
                  <a:pt x="11114" y="297"/>
                  <a:pt x="11111" y="293"/>
                </a:cubicBezTo>
                <a:cubicBezTo>
                  <a:pt x="11100" y="282"/>
                  <a:pt x="11100" y="265"/>
                  <a:pt x="11111" y="254"/>
                </a:cubicBezTo>
                <a:lnTo>
                  <a:pt x="11354" y="11"/>
                </a:lnTo>
                <a:cubicBezTo>
                  <a:pt x="11365" y="1"/>
                  <a:pt x="11382" y="0"/>
                  <a:pt x="11393" y="11"/>
                </a:cubicBezTo>
                <a:cubicBezTo>
                  <a:pt x="11403" y="21"/>
                  <a:pt x="11403" y="39"/>
                  <a:pt x="11393" y="50"/>
                </a:cubicBezTo>
                <a:lnTo>
                  <a:pt x="11150" y="293"/>
                </a:lnTo>
                <a:cubicBezTo>
                  <a:pt x="11143" y="297"/>
                  <a:pt x="11136" y="300"/>
                  <a:pt x="11129" y="300"/>
                </a:cubicBezTo>
                <a:close/>
                <a:moveTo>
                  <a:pt x="10646" y="300"/>
                </a:moveTo>
                <a:cubicBezTo>
                  <a:pt x="10639" y="300"/>
                  <a:pt x="10632" y="297"/>
                  <a:pt x="10628" y="293"/>
                </a:cubicBezTo>
                <a:cubicBezTo>
                  <a:pt x="10618" y="282"/>
                  <a:pt x="10618" y="265"/>
                  <a:pt x="10628" y="254"/>
                </a:cubicBezTo>
                <a:lnTo>
                  <a:pt x="10871" y="11"/>
                </a:lnTo>
                <a:cubicBezTo>
                  <a:pt x="10882" y="1"/>
                  <a:pt x="10899" y="0"/>
                  <a:pt x="10910" y="11"/>
                </a:cubicBezTo>
                <a:cubicBezTo>
                  <a:pt x="10920" y="21"/>
                  <a:pt x="10921" y="39"/>
                  <a:pt x="10910" y="50"/>
                </a:cubicBezTo>
                <a:lnTo>
                  <a:pt x="10667" y="289"/>
                </a:lnTo>
                <a:cubicBezTo>
                  <a:pt x="10660" y="297"/>
                  <a:pt x="10653" y="300"/>
                  <a:pt x="10646" y="300"/>
                </a:cubicBezTo>
                <a:close/>
                <a:moveTo>
                  <a:pt x="10163" y="300"/>
                </a:moveTo>
                <a:cubicBezTo>
                  <a:pt x="10156" y="300"/>
                  <a:pt x="10149" y="297"/>
                  <a:pt x="10146" y="293"/>
                </a:cubicBezTo>
                <a:cubicBezTo>
                  <a:pt x="10135" y="282"/>
                  <a:pt x="10135" y="265"/>
                  <a:pt x="10146" y="254"/>
                </a:cubicBezTo>
                <a:lnTo>
                  <a:pt x="10389" y="11"/>
                </a:lnTo>
                <a:cubicBezTo>
                  <a:pt x="10399" y="1"/>
                  <a:pt x="10417" y="0"/>
                  <a:pt x="10428" y="11"/>
                </a:cubicBezTo>
                <a:cubicBezTo>
                  <a:pt x="10438" y="21"/>
                  <a:pt x="10438" y="39"/>
                  <a:pt x="10428" y="50"/>
                </a:cubicBezTo>
                <a:lnTo>
                  <a:pt x="10184" y="293"/>
                </a:lnTo>
                <a:cubicBezTo>
                  <a:pt x="10177" y="297"/>
                  <a:pt x="10170" y="300"/>
                  <a:pt x="10163" y="300"/>
                </a:cubicBezTo>
                <a:close/>
                <a:moveTo>
                  <a:pt x="9681" y="300"/>
                </a:moveTo>
                <a:cubicBezTo>
                  <a:pt x="9674" y="300"/>
                  <a:pt x="9667" y="297"/>
                  <a:pt x="9663" y="293"/>
                </a:cubicBezTo>
                <a:cubicBezTo>
                  <a:pt x="9652" y="282"/>
                  <a:pt x="9652" y="265"/>
                  <a:pt x="9663" y="254"/>
                </a:cubicBezTo>
                <a:lnTo>
                  <a:pt x="9906" y="11"/>
                </a:lnTo>
                <a:cubicBezTo>
                  <a:pt x="9917" y="1"/>
                  <a:pt x="9934" y="0"/>
                  <a:pt x="9945" y="11"/>
                </a:cubicBezTo>
                <a:cubicBezTo>
                  <a:pt x="9955" y="21"/>
                  <a:pt x="9955" y="39"/>
                  <a:pt x="9945" y="50"/>
                </a:cubicBezTo>
                <a:lnTo>
                  <a:pt x="9702" y="293"/>
                </a:lnTo>
                <a:cubicBezTo>
                  <a:pt x="9695" y="297"/>
                  <a:pt x="9688" y="300"/>
                  <a:pt x="9681" y="300"/>
                </a:cubicBezTo>
                <a:close/>
                <a:moveTo>
                  <a:pt x="9198" y="300"/>
                </a:moveTo>
                <a:cubicBezTo>
                  <a:pt x="9191" y="300"/>
                  <a:pt x="9184" y="297"/>
                  <a:pt x="9180" y="293"/>
                </a:cubicBezTo>
                <a:cubicBezTo>
                  <a:pt x="9170" y="282"/>
                  <a:pt x="9170" y="265"/>
                  <a:pt x="9180" y="254"/>
                </a:cubicBezTo>
                <a:lnTo>
                  <a:pt x="9420" y="11"/>
                </a:lnTo>
                <a:cubicBezTo>
                  <a:pt x="9431" y="1"/>
                  <a:pt x="9448" y="0"/>
                  <a:pt x="9459" y="11"/>
                </a:cubicBezTo>
                <a:cubicBezTo>
                  <a:pt x="9469" y="21"/>
                  <a:pt x="9469" y="39"/>
                  <a:pt x="9459" y="50"/>
                </a:cubicBezTo>
                <a:lnTo>
                  <a:pt x="9216" y="293"/>
                </a:lnTo>
                <a:cubicBezTo>
                  <a:pt x="9212" y="297"/>
                  <a:pt x="9205" y="300"/>
                  <a:pt x="9198" y="300"/>
                </a:cubicBezTo>
                <a:close/>
                <a:moveTo>
                  <a:pt x="8715" y="300"/>
                </a:moveTo>
                <a:cubicBezTo>
                  <a:pt x="8708" y="300"/>
                  <a:pt x="8701" y="297"/>
                  <a:pt x="8698" y="293"/>
                </a:cubicBezTo>
                <a:cubicBezTo>
                  <a:pt x="8687" y="282"/>
                  <a:pt x="8687" y="265"/>
                  <a:pt x="8698" y="254"/>
                </a:cubicBezTo>
                <a:lnTo>
                  <a:pt x="8941" y="11"/>
                </a:lnTo>
                <a:cubicBezTo>
                  <a:pt x="8951" y="1"/>
                  <a:pt x="8969" y="0"/>
                  <a:pt x="8980" y="11"/>
                </a:cubicBezTo>
                <a:cubicBezTo>
                  <a:pt x="8990" y="21"/>
                  <a:pt x="8990" y="39"/>
                  <a:pt x="8980" y="50"/>
                </a:cubicBezTo>
                <a:lnTo>
                  <a:pt x="8737" y="293"/>
                </a:lnTo>
                <a:cubicBezTo>
                  <a:pt x="8730" y="297"/>
                  <a:pt x="8722" y="300"/>
                  <a:pt x="8715" y="300"/>
                </a:cubicBezTo>
                <a:close/>
                <a:moveTo>
                  <a:pt x="8233" y="300"/>
                </a:moveTo>
                <a:cubicBezTo>
                  <a:pt x="8226" y="300"/>
                  <a:pt x="8219" y="297"/>
                  <a:pt x="8215" y="293"/>
                </a:cubicBezTo>
                <a:cubicBezTo>
                  <a:pt x="8205" y="282"/>
                  <a:pt x="8205" y="265"/>
                  <a:pt x="8215" y="254"/>
                </a:cubicBezTo>
                <a:lnTo>
                  <a:pt x="8458" y="11"/>
                </a:lnTo>
                <a:cubicBezTo>
                  <a:pt x="8469" y="1"/>
                  <a:pt x="8486" y="0"/>
                  <a:pt x="8497" y="11"/>
                </a:cubicBezTo>
                <a:cubicBezTo>
                  <a:pt x="8508" y="21"/>
                  <a:pt x="8508" y="39"/>
                  <a:pt x="8497" y="50"/>
                </a:cubicBezTo>
                <a:lnTo>
                  <a:pt x="8257" y="293"/>
                </a:lnTo>
                <a:cubicBezTo>
                  <a:pt x="8247" y="297"/>
                  <a:pt x="8240" y="300"/>
                  <a:pt x="8233" y="300"/>
                </a:cubicBezTo>
                <a:close/>
                <a:moveTo>
                  <a:pt x="7750" y="300"/>
                </a:moveTo>
                <a:cubicBezTo>
                  <a:pt x="7743" y="300"/>
                  <a:pt x="7736" y="297"/>
                  <a:pt x="7733" y="293"/>
                </a:cubicBezTo>
                <a:cubicBezTo>
                  <a:pt x="7722" y="282"/>
                  <a:pt x="7722" y="265"/>
                  <a:pt x="7733" y="254"/>
                </a:cubicBezTo>
                <a:lnTo>
                  <a:pt x="7976" y="11"/>
                </a:lnTo>
                <a:cubicBezTo>
                  <a:pt x="7986" y="1"/>
                  <a:pt x="8004" y="1"/>
                  <a:pt x="8014" y="11"/>
                </a:cubicBezTo>
                <a:cubicBezTo>
                  <a:pt x="8025" y="22"/>
                  <a:pt x="8025" y="39"/>
                  <a:pt x="8014" y="50"/>
                </a:cubicBezTo>
                <a:lnTo>
                  <a:pt x="7771" y="293"/>
                </a:lnTo>
                <a:cubicBezTo>
                  <a:pt x="7764" y="297"/>
                  <a:pt x="7757" y="300"/>
                  <a:pt x="7750" y="300"/>
                </a:cubicBezTo>
                <a:close/>
                <a:moveTo>
                  <a:pt x="7268" y="300"/>
                </a:moveTo>
                <a:cubicBezTo>
                  <a:pt x="7260" y="300"/>
                  <a:pt x="7253" y="297"/>
                  <a:pt x="7250" y="293"/>
                </a:cubicBezTo>
                <a:cubicBezTo>
                  <a:pt x="7239" y="282"/>
                  <a:pt x="7239" y="265"/>
                  <a:pt x="7250" y="254"/>
                </a:cubicBezTo>
                <a:lnTo>
                  <a:pt x="7493" y="11"/>
                </a:lnTo>
                <a:cubicBezTo>
                  <a:pt x="7504" y="1"/>
                  <a:pt x="7521" y="1"/>
                  <a:pt x="7532" y="11"/>
                </a:cubicBezTo>
                <a:cubicBezTo>
                  <a:pt x="7542" y="22"/>
                  <a:pt x="7542" y="39"/>
                  <a:pt x="7532" y="50"/>
                </a:cubicBezTo>
                <a:lnTo>
                  <a:pt x="7289" y="289"/>
                </a:lnTo>
                <a:cubicBezTo>
                  <a:pt x="7282" y="297"/>
                  <a:pt x="7275" y="300"/>
                  <a:pt x="7268" y="300"/>
                </a:cubicBezTo>
                <a:close/>
                <a:moveTo>
                  <a:pt x="6785" y="300"/>
                </a:moveTo>
                <a:cubicBezTo>
                  <a:pt x="6778" y="300"/>
                  <a:pt x="6771" y="297"/>
                  <a:pt x="6767" y="293"/>
                </a:cubicBezTo>
                <a:cubicBezTo>
                  <a:pt x="6757" y="282"/>
                  <a:pt x="6757" y="265"/>
                  <a:pt x="6767" y="254"/>
                </a:cubicBezTo>
                <a:lnTo>
                  <a:pt x="7010" y="11"/>
                </a:lnTo>
                <a:cubicBezTo>
                  <a:pt x="7021" y="1"/>
                  <a:pt x="7039" y="1"/>
                  <a:pt x="7049" y="11"/>
                </a:cubicBezTo>
                <a:cubicBezTo>
                  <a:pt x="7060" y="22"/>
                  <a:pt x="7060" y="39"/>
                  <a:pt x="7049" y="50"/>
                </a:cubicBezTo>
                <a:lnTo>
                  <a:pt x="6806" y="293"/>
                </a:lnTo>
                <a:cubicBezTo>
                  <a:pt x="6799" y="297"/>
                  <a:pt x="6792" y="300"/>
                  <a:pt x="6785" y="300"/>
                </a:cubicBezTo>
                <a:close/>
                <a:moveTo>
                  <a:pt x="6302" y="300"/>
                </a:moveTo>
                <a:cubicBezTo>
                  <a:pt x="6295" y="300"/>
                  <a:pt x="6288" y="297"/>
                  <a:pt x="6285" y="293"/>
                </a:cubicBezTo>
                <a:cubicBezTo>
                  <a:pt x="6274" y="282"/>
                  <a:pt x="6274" y="265"/>
                  <a:pt x="6285" y="254"/>
                </a:cubicBezTo>
                <a:lnTo>
                  <a:pt x="6528" y="11"/>
                </a:lnTo>
                <a:cubicBezTo>
                  <a:pt x="6538" y="1"/>
                  <a:pt x="6556" y="1"/>
                  <a:pt x="6566" y="11"/>
                </a:cubicBezTo>
                <a:cubicBezTo>
                  <a:pt x="6577" y="22"/>
                  <a:pt x="6577" y="39"/>
                  <a:pt x="6566" y="50"/>
                </a:cubicBezTo>
                <a:lnTo>
                  <a:pt x="6323" y="293"/>
                </a:lnTo>
                <a:cubicBezTo>
                  <a:pt x="6316" y="297"/>
                  <a:pt x="6309" y="300"/>
                  <a:pt x="6302" y="300"/>
                </a:cubicBezTo>
                <a:close/>
                <a:moveTo>
                  <a:pt x="5820" y="300"/>
                </a:moveTo>
                <a:cubicBezTo>
                  <a:pt x="5813" y="300"/>
                  <a:pt x="5806" y="297"/>
                  <a:pt x="5802" y="293"/>
                </a:cubicBezTo>
                <a:cubicBezTo>
                  <a:pt x="5791" y="282"/>
                  <a:pt x="5791" y="265"/>
                  <a:pt x="5802" y="254"/>
                </a:cubicBezTo>
                <a:lnTo>
                  <a:pt x="6045" y="11"/>
                </a:lnTo>
                <a:cubicBezTo>
                  <a:pt x="6056" y="1"/>
                  <a:pt x="6073" y="1"/>
                  <a:pt x="6084" y="11"/>
                </a:cubicBezTo>
                <a:cubicBezTo>
                  <a:pt x="6094" y="22"/>
                  <a:pt x="6094" y="39"/>
                  <a:pt x="6084" y="50"/>
                </a:cubicBezTo>
                <a:lnTo>
                  <a:pt x="5841" y="293"/>
                </a:lnTo>
                <a:cubicBezTo>
                  <a:pt x="5834" y="297"/>
                  <a:pt x="5827" y="300"/>
                  <a:pt x="5820" y="300"/>
                </a:cubicBezTo>
                <a:close/>
                <a:moveTo>
                  <a:pt x="5337" y="300"/>
                </a:moveTo>
                <a:cubicBezTo>
                  <a:pt x="5330" y="300"/>
                  <a:pt x="5323" y="297"/>
                  <a:pt x="5319" y="293"/>
                </a:cubicBezTo>
                <a:cubicBezTo>
                  <a:pt x="5309" y="282"/>
                  <a:pt x="5309" y="265"/>
                  <a:pt x="5319" y="254"/>
                </a:cubicBezTo>
                <a:lnTo>
                  <a:pt x="5562" y="11"/>
                </a:lnTo>
                <a:cubicBezTo>
                  <a:pt x="5573" y="1"/>
                  <a:pt x="5591" y="1"/>
                  <a:pt x="5601" y="11"/>
                </a:cubicBezTo>
                <a:cubicBezTo>
                  <a:pt x="5612" y="22"/>
                  <a:pt x="5612" y="39"/>
                  <a:pt x="5601" y="50"/>
                </a:cubicBezTo>
                <a:lnTo>
                  <a:pt x="5358" y="293"/>
                </a:lnTo>
                <a:cubicBezTo>
                  <a:pt x="5351" y="297"/>
                  <a:pt x="5344" y="300"/>
                  <a:pt x="5337" y="300"/>
                </a:cubicBezTo>
                <a:close/>
                <a:moveTo>
                  <a:pt x="4854" y="300"/>
                </a:moveTo>
                <a:cubicBezTo>
                  <a:pt x="4847" y="300"/>
                  <a:pt x="4840" y="297"/>
                  <a:pt x="4837" y="293"/>
                </a:cubicBezTo>
                <a:cubicBezTo>
                  <a:pt x="4826" y="282"/>
                  <a:pt x="4826" y="265"/>
                  <a:pt x="4837" y="254"/>
                </a:cubicBezTo>
                <a:lnTo>
                  <a:pt x="5080" y="11"/>
                </a:lnTo>
                <a:cubicBezTo>
                  <a:pt x="5090" y="1"/>
                  <a:pt x="5108" y="1"/>
                  <a:pt x="5119" y="11"/>
                </a:cubicBezTo>
                <a:cubicBezTo>
                  <a:pt x="5129" y="22"/>
                  <a:pt x="5129" y="39"/>
                  <a:pt x="5119" y="50"/>
                </a:cubicBezTo>
                <a:lnTo>
                  <a:pt x="4875" y="293"/>
                </a:lnTo>
                <a:cubicBezTo>
                  <a:pt x="4865" y="297"/>
                  <a:pt x="4861" y="300"/>
                  <a:pt x="4854" y="300"/>
                </a:cubicBezTo>
                <a:close/>
                <a:moveTo>
                  <a:pt x="4372" y="300"/>
                </a:moveTo>
                <a:cubicBezTo>
                  <a:pt x="4365" y="300"/>
                  <a:pt x="4358" y="297"/>
                  <a:pt x="4354" y="293"/>
                </a:cubicBezTo>
                <a:cubicBezTo>
                  <a:pt x="4344" y="282"/>
                  <a:pt x="4344" y="265"/>
                  <a:pt x="4354" y="254"/>
                </a:cubicBezTo>
                <a:lnTo>
                  <a:pt x="4597" y="11"/>
                </a:lnTo>
                <a:cubicBezTo>
                  <a:pt x="4608" y="1"/>
                  <a:pt x="4625" y="1"/>
                  <a:pt x="4636" y="11"/>
                </a:cubicBezTo>
                <a:cubicBezTo>
                  <a:pt x="4646" y="22"/>
                  <a:pt x="4646" y="39"/>
                  <a:pt x="4636" y="50"/>
                </a:cubicBezTo>
                <a:lnTo>
                  <a:pt x="4393" y="293"/>
                </a:lnTo>
                <a:cubicBezTo>
                  <a:pt x="4382" y="297"/>
                  <a:pt x="4379" y="300"/>
                  <a:pt x="4372" y="300"/>
                </a:cubicBezTo>
                <a:close/>
                <a:moveTo>
                  <a:pt x="3889" y="300"/>
                </a:moveTo>
                <a:cubicBezTo>
                  <a:pt x="3882" y="300"/>
                  <a:pt x="3875" y="297"/>
                  <a:pt x="3871" y="293"/>
                </a:cubicBezTo>
                <a:cubicBezTo>
                  <a:pt x="3861" y="282"/>
                  <a:pt x="3861" y="265"/>
                  <a:pt x="3871" y="254"/>
                </a:cubicBezTo>
                <a:lnTo>
                  <a:pt x="4115" y="11"/>
                </a:lnTo>
                <a:cubicBezTo>
                  <a:pt x="4125" y="1"/>
                  <a:pt x="4143" y="1"/>
                  <a:pt x="4153" y="11"/>
                </a:cubicBezTo>
                <a:cubicBezTo>
                  <a:pt x="4164" y="22"/>
                  <a:pt x="4164" y="39"/>
                  <a:pt x="4153" y="50"/>
                </a:cubicBezTo>
                <a:lnTo>
                  <a:pt x="3910" y="293"/>
                </a:lnTo>
                <a:cubicBezTo>
                  <a:pt x="3900" y="297"/>
                  <a:pt x="3896" y="300"/>
                  <a:pt x="3889" y="300"/>
                </a:cubicBezTo>
                <a:close/>
                <a:moveTo>
                  <a:pt x="3406" y="300"/>
                </a:moveTo>
                <a:cubicBezTo>
                  <a:pt x="3399" y="300"/>
                  <a:pt x="3392" y="297"/>
                  <a:pt x="3389" y="293"/>
                </a:cubicBezTo>
                <a:cubicBezTo>
                  <a:pt x="3378" y="282"/>
                  <a:pt x="3378" y="265"/>
                  <a:pt x="3389" y="254"/>
                </a:cubicBezTo>
                <a:lnTo>
                  <a:pt x="3632" y="11"/>
                </a:lnTo>
                <a:cubicBezTo>
                  <a:pt x="3642" y="1"/>
                  <a:pt x="3660" y="1"/>
                  <a:pt x="3671" y="11"/>
                </a:cubicBezTo>
                <a:cubicBezTo>
                  <a:pt x="3681" y="22"/>
                  <a:pt x="3681" y="39"/>
                  <a:pt x="3671" y="50"/>
                </a:cubicBezTo>
                <a:lnTo>
                  <a:pt x="3428" y="293"/>
                </a:lnTo>
                <a:cubicBezTo>
                  <a:pt x="3417" y="297"/>
                  <a:pt x="3413" y="300"/>
                  <a:pt x="3406" y="300"/>
                </a:cubicBezTo>
                <a:close/>
                <a:moveTo>
                  <a:pt x="2924" y="300"/>
                </a:moveTo>
                <a:cubicBezTo>
                  <a:pt x="2917" y="300"/>
                  <a:pt x="2910" y="297"/>
                  <a:pt x="2906" y="293"/>
                </a:cubicBezTo>
                <a:cubicBezTo>
                  <a:pt x="2896" y="282"/>
                  <a:pt x="2896" y="265"/>
                  <a:pt x="2906" y="254"/>
                </a:cubicBezTo>
                <a:lnTo>
                  <a:pt x="3149" y="11"/>
                </a:lnTo>
                <a:cubicBezTo>
                  <a:pt x="3160" y="1"/>
                  <a:pt x="3177" y="0"/>
                  <a:pt x="3188" y="11"/>
                </a:cubicBezTo>
                <a:cubicBezTo>
                  <a:pt x="3199" y="21"/>
                  <a:pt x="3199" y="39"/>
                  <a:pt x="3188" y="50"/>
                </a:cubicBezTo>
                <a:lnTo>
                  <a:pt x="2945" y="293"/>
                </a:lnTo>
                <a:cubicBezTo>
                  <a:pt x="2934" y="297"/>
                  <a:pt x="2931" y="300"/>
                  <a:pt x="2924" y="300"/>
                </a:cubicBezTo>
                <a:close/>
                <a:moveTo>
                  <a:pt x="2441" y="300"/>
                </a:moveTo>
                <a:cubicBezTo>
                  <a:pt x="2434" y="300"/>
                  <a:pt x="2427" y="297"/>
                  <a:pt x="2424" y="293"/>
                </a:cubicBezTo>
                <a:cubicBezTo>
                  <a:pt x="2413" y="282"/>
                  <a:pt x="2413" y="265"/>
                  <a:pt x="2424" y="254"/>
                </a:cubicBezTo>
                <a:lnTo>
                  <a:pt x="2667" y="11"/>
                </a:lnTo>
                <a:cubicBezTo>
                  <a:pt x="2677" y="1"/>
                  <a:pt x="2694" y="0"/>
                  <a:pt x="2705" y="11"/>
                </a:cubicBezTo>
                <a:cubicBezTo>
                  <a:pt x="2715" y="21"/>
                  <a:pt x="2716" y="39"/>
                  <a:pt x="2705" y="50"/>
                </a:cubicBezTo>
                <a:lnTo>
                  <a:pt x="2462" y="293"/>
                </a:lnTo>
                <a:cubicBezTo>
                  <a:pt x="2452" y="297"/>
                  <a:pt x="2448" y="300"/>
                  <a:pt x="2441" y="300"/>
                </a:cubicBezTo>
                <a:close/>
                <a:moveTo>
                  <a:pt x="1959" y="300"/>
                </a:moveTo>
                <a:cubicBezTo>
                  <a:pt x="1951" y="300"/>
                  <a:pt x="1944" y="297"/>
                  <a:pt x="1941" y="293"/>
                </a:cubicBezTo>
                <a:cubicBezTo>
                  <a:pt x="1930" y="282"/>
                  <a:pt x="1930" y="265"/>
                  <a:pt x="1941" y="254"/>
                </a:cubicBezTo>
                <a:lnTo>
                  <a:pt x="2184" y="11"/>
                </a:lnTo>
                <a:cubicBezTo>
                  <a:pt x="2195" y="1"/>
                  <a:pt x="2212" y="0"/>
                  <a:pt x="2223" y="11"/>
                </a:cubicBezTo>
                <a:cubicBezTo>
                  <a:pt x="2233" y="21"/>
                  <a:pt x="2233" y="39"/>
                  <a:pt x="2223" y="50"/>
                </a:cubicBezTo>
                <a:lnTo>
                  <a:pt x="1980" y="293"/>
                </a:lnTo>
                <a:cubicBezTo>
                  <a:pt x="1969" y="297"/>
                  <a:pt x="1966" y="300"/>
                  <a:pt x="1959" y="300"/>
                </a:cubicBezTo>
                <a:close/>
                <a:moveTo>
                  <a:pt x="1476" y="300"/>
                </a:moveTo>
                <a:cubicBezTo>
                  <a:pt x="1469" y="300"/>
                  <a:pt x="1462" y="297"/>
                  <a:pt x="1458" y="293"/>
                </a:cubicBezTo>
                <a:cubicBezTo>
                  <a:pt x="1448" y="282"/>
                  <a:pt x="1448" y="265"/>
                  <a:pt x="1458" y="254"/>
                </a:cubicBezTo>
                <a:lnTo>
                  <a:pt x="1701" y="11"/>
                </a:lnTo>
                <a:cubicBezTo>
                  <a:pt x="1712" y="1"/>
                  <a:pt x="1729" y="0"/>
                  <a:pt x="1740" y="11"/>
                </a:cubicBezTo>
                <a:cubicBezTo>
                  <a:pt x="1750" y="21"/>
                  <a:pt x="1751" y="39"/>
                  <a:pt x="1740" y="50"/>
                </a:cubicBezTo>
                <a:lnTo>
                  <a:pt x="1497" y="293"/>
                </a:lnTo>
                <a:cubicBezTo>
                  <a:pt x="1486" y="297"/>
                  <a:pt x="1483" y="300"/>
                  <a:pt x="1476" y="300"/>
                </a:cubicBezTo>
                <a:close/>
                <a:moveTo>
                  <a:pt x="993" y="300"/>
                </a:moveTo>
                <a:cubicBezTo>
                  <a:pt x="986" y="300"/>
                  <a:pt x="979" y="297"/>
                  <a:pt x="976" y="293"/>
                </a:cubicBezTo>
                <a:cubicBezTo>
                  <a:pt x="965" y="282"/>
                  <a:pt x="965" y="265"/>
                  <a:pt x="976" y="254"/>
                </a:cubicBezTo>
                <a:lnTo>
                  <a:pt x="1219" y="11"/>
                </a:lnTo>
                <a:cubicBezTo>
                  <a:pt x="1229" y="1"/>
                  <a:pt x="1247" y="1"/>
                  <a:pt x="1257" y="11"/>
                </a:cubicBezTo>
                <a:cubicBezTo>
                  <a:pt x="1268" y="22"/>
                  <a:pt x="1268" y="39"/>
                  <a:pt x="1257" y="50"/>
                </a:cubicBezTo>
                <a:lnTo>
                  <a:pt x="1014" y="293"/>
                </a:lnTo>
                <a:cubicBezTo>
                  <a:pt x="1004" y="297"/>
                  <a:pt x="1000" y="300"/>
                  <a:pt x="993" y="300"/>
                </a:cubicBezTo>
                <a:close/>
                <a:moveTo>
                  <a:pt x="511" y="300"/>
                </a:moveTo>
                <a:cubicBezTo>
                  <a:pt x="504" y="300"/>
                  <a:pt x="497" y="297"/>
                  <a:pt x="493" y="293"/>
                </a:cubicBezTo>
                <a:cubicBezTo>
                  <a:pt x="482" y="282"/>
                  <a:pt x="482" y="265"/>
                  <a:pt x="493" y="254"/>
                </a:cubicBezTo>
                <a:lnTo>
                  <a:pt x="736" y="11"/>
                </a:lnTo>
                <a:cubicBezTo>
                  <a:pt x="747" y="1"/>
                  <a:pt x="764" y="1"/>
                  <a:pt x="775" y="11"/>
                </a:cubicBezTo>
                <a:cubicBezTo>
                  <a:pt x="785" y="22"/>
                  <a:pt x="785" y="39"/>
                  <a:pt x="775" y="50"/>
                </a:cubicBezTo>
                <a:lnTo>
                  <a:pt x="528" y="289"/>
                </a:lnTo>
                <a:cubicBezTo>
                  <a:pt x="521" y="297"/>
                  <a:pt x="514" y="300"/>
                  <a:pt x="511" y="300"/>
                </a:cubicBezTo>
                <a:close/>
                <a:moveTo>
                  <a:pt x="28" y="300"/>
                </a:moveTo>
                <a:cubicBezTo>
                  <a:pt x="21" y="300"/>
                  <a:pt x="14" y="297"/>
                  <a:pt x="10" y="293"/>
                </a:cubicBezTo>
                <a:cubicBezTo>
                  <a:pt x="0" y="282"/>
                  <a:pt x="0" y="265"/>
                  <a:pt x="10" y="254"/>
                </a:cubicBezTo>
                <a:lnTo>
                  <a:pt x="253" y="11"/>
                </a:lnTo>
                <a:cubicBezTo>
                  <a:pt x="264" y="1"/>
                  <a:pt x="282" y="1"/>
                  <a:pt x="292" y="11"/>
                </a:cubicBezTo>
                <a:cubicBezTo>
                  <a:pt x="303" y="22"/>
                  <a:pt x="303" y="39"/>
                  <a:pt x="292" y="50"/>
                </a:cubicBezTo>
                <a:lnTo>
                  <a:pt x="49" y="293"/>
                </a:lnTo>
                <a:cubicBezTo>
                  <a:pt x="39" y="297"/>
                  <a:pt x="31" y="300"/>
                  <a:pt x="28" y="300"/>
                </a:cubicBezTo>
                <a:close/>
              </a:path>
            </a:pathLst>
          </a:custGeom>
          <a:solidFill>
            <a:srgbClr val="BFD73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Tree>
    <p:extLst>
      <p:ext uri="{BB962C8B-B14F-4D97-AF65-F5344CB8AC3E}">
        <p14:creationId xmlns:p14="http://schemas.microsoft.com/office/powerpoint/2010/main" val="1241572591"/>
      </p:ext>
    </p:extLst>
  </p:cSld>
  <p:clrMapOvr>
    <a:masterClrMapping/>
  </p:clrMapOvr>
  <p:extLst mod="1">
    <p:ext uri="{DCECCB84-F9BA-43D5-87BE-67443E8EF086}">
      <p15:sldGuideLst xmlns:p15="http://schemas.microsoft.com/office/powerpoint/2012/main">
        <p15:guide id="1" orient="horz" pos="816"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Header green/Image">
    <p:bg>
      <p:bgPr>
        <a:solidFill>
          <a:schemeClr val="bg2"/>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tx2"/>
                </a:solidFill>
              </a:defRPr>
            </a:lvl1pPr>
          </a:lstStyle>
          <a:p>
            <a:r>
              <a:rPr lang="en-US"/>
              <a:t>Adient / Global Supplier Scorecard / 2019</a:t>
            </a: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295864D2-2B9F-40E2-998E-CC77F1ABC594}" type="slidenum">
              <a:rPr lang="en-US" smtClean="0"/>
              <a:pPr/>
              <a:t>‹#›</a:t>
            </a:fld>
            <a:endParaRPr lang="en-US"/>
          </a:p>
        </p:txBody>
      </p:sp>
      <p:sp>
        <p:nvSpPr>
          <p:cNvPr id="7" name="Picture Placeholder 6"/>
          <p:cNvSpPr>
            <a:spLocks noGrp="1"/>
          </p:cNvSpPr>
          <p:nvPr>
            <p:ph type="pic" sz="quarter" idx="14"/>
          </p:nvPr>
        </p:nvSpPr>
        <p:spPr>
          <a:xfrm>
            <a:off x="4743450" y="1295400"/>
            <a:ext cx="4057650" cy="4876800"/>
          </a:xfrm>
          <a:prstGeom prst="rect">
            <a:avLst/>
          </a:prstGeom>
          <a:pattFill prst="wdUpDiag">
            <a:fgClr>
              <a:schemeClr val="bg1">
                <a:lumMod val="75000"/>
              </a:schemeClr>
            </a:fgClr>
            <a:bgClr>
              <a:schemeClr val="bg1"/>
            </a:bgClr>
          </a:pattFill>
        </p:spPr>
        <p:txBody>
          <a:bodyPr vert="horz" wrap="square" lIns="0" tIns="0" rIns="0" bIns="0" rtlCol="0">
            <a:noAutofit/>
          </a:bodyPr>
          <a:lstStyle>
            <a:lvl1pPr>
              <a:defRPr lang="en-US"/>
            </a:lvl1pPr>
          </a:lstStyle>
          <a:p>
            <a:pPr lvl="0"/>
            <a:r>
              <a:rPr lang="en-US"/>
              <a:t>Click icon to add picture</a:t>
            </a:r>
          </a:p>
        </p:txBody>
      </p:sp>
      <p:sp>
        <p:nvSpPr>
          <p:cNvPr id="11" name="Title 1"/>
          <p:cNvSpPr>
            <a:spLocks noGrp="1"/>
          </p:cNvSpPr>
          <p:nvPr>
            <p:ph type="title"/>
          </p:nvPr>
        </p:nvSpPr>
        <p:spPr>
          <a:xfrm>
            <a:off x="329183" y="1206500"/>
            <a:ext cx="4248003" cy="1946278"/>
          </a:xfrm>
          <a:noFill/>
        </p:spPr>
        <p:txBody>
          <a:bodyPr anchor="t"/>
          <a:lstStyle>
            <a:lvl1pPr>
              <a:defRPr sz="3200" baseline="0">
                <a:solidFill>
                  <a:schemeClr val="tx2"/>
                </a:solidFill>
              </a:defRPr>
            </a:lvl1pPr>
          </a:lstStyle>
          <a:p>
            <a:r>
              <a:rPr lang="en-US" dirty="0"/>
              <a:t>Click to edit Master title style</a:t>
            </a:r>
          </a:p>
        </p:txBody>
      </p:sp>
      <p:sp>
        <p:nvSpPr>
          <p:cNvPr id="12" name="Text Placeholder 7"/>
          <p:cNvSpPr>
            <a:spLocks noGrp="1"/>
          </p:cNvSpPr>
          <p:nvPr>
            <p:ph type="body" sz="quarter" idx="13"/>
          </p:nvPr>
        </p:nvSpPr>
        <p:spPr>
          <a:xfrm>
            <a:off x="329184" y="3158492"/>
            <a:ext cx="4242816" cy="3013708"/>
          </a:xfrm>
          <a:prstGeom prst="rect">
            <a:avLst/>
          </a:prstGeom>
        </p:spPr>
        <p:txBody>
          <a:bodyPr/>
          <a:lstStyle>
            <a:lvl1pPr>
              <a:defRPr sz="2200" baseline="0">
                <a:solidFill>
                  <a:schemeClr val="tx1"/>
                </a:solidFill>
              </a:defRPr>
            </a:lvl1pPr>
            <a:lvl2pPr>
              <a:defRPr sz="1500">
                <a:solidFill>
                  <a:schemeClr val="tx1"/>
                </a:solidFill>
              </a:defRPr>
            </a:lvl2pPr>
            <a:lvl3pPr>
              <a:defRPr sz="1500">
                <a:solidFill>
                  <a:schemeClr val="tx1"/>
                </a:solidFill>
              </a:defRPr>
            </a:lvl3pPr>
            <a:lvl4pPr>
              <a:defRPr sz="1500">
                <a:solidFill>
                  <a:schemeClr val="tx1"/>
                </a:solidFill>
              </a:defRPr>
            </a:lvl4pPr>
            <a:lvl5pPr>
              <a:defRPr sz="1500">
                <a:solidFill>
                  <a:schemeClr val="tx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Freeform 1"/>
          <p:cNvSpPr>
            <a:spLocks noChangeArrowheads="1"/>
          </p:cNvSpPr>
          <p:nvPr userDrawn="1"/>
        </p:nvSpPr>
        <p:spPr bwMode="auto">
          <a:xfrm>
            <a:off x="349250" y="460375"/>
            <a:ext cx="8448675" cy="107950"/>
          </a:xfrm>
          <a:custGeom>
            <a:avLst/>
            <a:gdLst>
              <a:gd name="T0" fmla="*/ 23215 w 23469"/>
              <a:gd name="T1" fmla="*/ 289 h 301"/>
              <a:gd name="T2" fmla="*/ 22975 w 23469"/>
              <a:gd name="T3" fmla="*/ 50 h 301"/>
              <a:gd name="T4" fmla="*/ 22492 w 23469"/>
              <a:gd name="T5" fmla="*/ 11 h 301"/>
              <a:gd name="T6" fmla="*/ 21968 w 23469"/>
              <a:gd name="T7" fmla="*/ 11 h 301"/>
              <a:gd name="T8" fmla="*/ 21245 w 23469"/>
              <a:gd name="T9" fmla="*/ 254 h 301"/>
              <a:gd name="T10" fmla="*/ 20763 w 23469"/>
              <a:gd name="T11" fmla="*/ 293 h 301"/>
              <a:gd name="T12" fmla="*/ 20298 w 23469"/>
              <a:gd name="T13" fmla="*/ 300 h 301"/>
              <a:gd name="T14" fmla="*/ 20298 w 23469"/>
              <a:gd name="T15" fmla="*/ 300 h 301"/>
              <a:gd name="T16" fmla="*/ 19833 w 23469"/>
              <a:gd name="T17" fmla="*/ 293 h 301"/>
              <a:gd name="T18" fmla="*/ 19597 w 23469"/>
              <a:gd name="T19" fmla="*/ 50 h 301"/>
              <a:gd name="T20" fmla="*/ 19114 w 23469"/>
              <a:gd name="T21" fmla="*/ 11 h 301"/>
              <a:gd name="T22" fmla="*/ 18593 w 23469"/>
              <a:gd name="T23" fmla="*/ 11 h 301"/>
              <a:gd name="T24" fmla="*/ 17867 w 23469"/>
              <a:gd name="T25" fmla="*/ 254 h 301"/>
              <a:gd name="T26" fmla="*/ 17384 w 23469"/>
              <a:gd name="T27" fmla="*/ 293 h 301"/>
              <a:gd name="T28" fmla="*/ 16919 w 23469"/>
              <a:gd name="T29" fmla="*/ 300 h 301"/>
              <a:gd name="T30" fmla="*/ 16919 w 23469"/>
              <a:gd name="T31" fmla="*/ 300 h 301"/>
              <a:gd name="T32" fmla="*/ 16458 w 23469"/>
              <a:gd name="T33" fmla="*/ 293 h 301"/>
              <a:gd name="T34" fmla="*/ 16218 w 23469"/>
              <a:gd name="T35" fmla="*/ 50 h 301"/>
              <a:gd name="T36" fmla="*/ 15732 w 23469"/>
              <a:gd name="T37" fmla="*/ 11 h 301"/>
              <a:gd name="T38" fmla="*/ 15214 w 23469"/>
              <a:gd name="T39" fmla="*/ 11 h 301"/>
              <a:gd name="T40" fmla="*/ 14488 w 23469"/>
              <a:gd name="T41" fmla="*/ 254 h 301"/>
              <a:gd name="T42" fmla="*/ 14006 w 23469"/>
              <a:gd name="T43" fmla="*/ 293 h 301"/>
              <a:gd name="T44" fmla="*/ 13541 w 23469"/>
              <a:gd name="T45" fmla="*/ 300 h 301"/>
              <a:gd name="T46" fmla="*/ 13541 w 23469"/>
              <a:gd name="T47" fmla="*/ 300 h 301"/>
              <a:gd name="T48" fmla="*/ 13079 w 23469"/>
              <a:gd name="T49" fmla="*/ 293 h 301"/>
              <a:gd name="T50" fmla="*/ 12840 w 23469"/>
              <a:gd name="T51" fmla="*/ 50 h 301"/>
              <a:gd name="T52" fmla="*/ 12357 w 23469"/>
              <a:gd name="T53" fmla="*/ 11 h 301"/>
              <a:gd name="T54" fmla="*/ 11836 w 23469"/>
              <a:gd name="T55" fmla="*/ 11 h 301"/>
              <a:gd name="T56" fmla="*/ 11111 w 23469"/>
              <a:gd name="T57" fmla="*/ 254 h 301"/>
              <a:gd name="T58" fmla="*/ 10628 w 23469"/>
              <a:gd name="T59" fmla="*/ 293 h 301"/>
              <a:gd name="T60" fmla="*/ 10163 w 23469"/>
              <a:gd name="T61" fmla="*/ 300 h 301"/>
              <a:gd name="T62" fmla="*/ 10163 w 23469"/>
              <a:gd name="T63" fmla="*/ 300 h 301"/>
              <a:gd name="T64" fmla="*/ 9702 w 23469"/>
              <a:gd name="T65" fmla="*/ 293 h 301"/>
              <a:gd name="T66" fmla="*/ 9459 w 23469"/>
              <a:gd name="T67" fmla="*/ 50 h 301"/>
              <a:gd name="T68" fmla="*/ 8980 w 23469"/>
              <a:gd name="T69" fmla="*/ 11 h 301"/>
              <a:gd name="T70" fmla="*/ 8458 w 23469"/>
              <a:gd name="T71" fmla="*/ 11 h 301"/>
              <a:gd name="T72" fmla="*/ 7733 w 23469"/>
              <a:gd name="T73" fmla="*/ 254 h 301"/>
              <a:gd name="T74" fmla="*/ 7250 w 23469"/>
              <a:gd name="T75" fmla="*/ 293 h 301"/>
              <a:gd name="T76" fmla="*/ 6785 w 23469"/>
              <a:gd name="T77" fmla="*/ 300 h 301"/>
              <a:gd name="T78" fmla="*/ 6785 w 23469"/>
              <a:gd name="T79" fmla="*/ 300 h 301"/>
              <a:gd name="T80" fmla="*/ 6323 w 23469"/>
              <a:gd name="T81" fmla="*/ 293 h 301"/>
              <a:gd name="T82" fmla="*/ 6084 w 23469"/>
              <a:gd name="T83" fmla="*/ 50 h 301"/>
              <a:gd name="T84" fmla="*/ 5601 w 23469"/>
              <a:gd name="T85" fmla="*/ 11 h 301"/>
              <a:gd name="T86" fmla="*/ 5080 w 23469"/>
              <a:gd name="T87" fmla="*/ 11 h 301"/>
              <a:gd name="T88" fmla="*/ 4354 w 23469"/>
              <a:gd name="T89" fmla="*/ 254 h 301"/>
              <a:gd name="T90" fmla="*/ 3871 w 23469"/>
              <a:gd name="T91" fmla="*/ 293 h 301"/>
              <a:gd name="T92" fmla="*/ 3406 w 23469"/>
              <a:gd name="T93" fmla="*/ 300 h 301"/>
              <a:gd name="T94" fmla="*/ 3406 w 23469"/>
              <a:gd name="T95" fmla="*/ 300 h 301"/>
              <a:gd name="T96" fmla="*/ 2945 w 23469"/>
              <a:gd name="T97" fmla="*/ 293 h 301"/>
              <a:gd name="T98" fmla="*/ 2705 w 23469"/>
              <a:gd name="T99" fmla="*/ 50 h 301"/>
              <a:gd name="T100" fmla="*/ 2223 w 23469"/>
              <a:gd name="T101" fmla="*/ 11 h 301"/>
              <a:gd name="T102" fmla="*/ 1701 w 23469"/>
              <a:gd name="T103" fmla="*/ 11 h 301"/>
              <a:gd name="T104" fmla="*/ 976 w 23469"/>
              <a:gd name="T105" fmla="*/ 254 h 301"/>
              <a:gd name="T106" fmla="*/ 493 w 23469"/>
              <a:gd name="T107" fmla="*/ 293 h 301"/>
              <a:gd name="T108" fmla="*/ 28 w 23469"/>
              <a:gd name="T109" fmla="*/ 300 h 301"/>
              <a:gd name="T110" fmla="*/ 28 w 23469"/>
              <a:gd name="T111" fmla="*/ 30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3469" h="301">
                <a:moveTo>
                  <a:pt x="23193" y="300"/>
                </a:moveTo>
                <a:cubicBezTo>
                  <a:pt x="23186" y="300"/>
                  <a:pt x="23179" y="297"/>
                  <a:pt x="23176" y="293"/>
                </a:cubicBezTo>
                <a:cubicBezTo>
                  <a:pt x="23165" y="282"/>
                  <a:pt x="23165" y="265"/>
                  <a:pt x="23176" y="254"/>
                </a:cubicBezTo>
                <a:lnTo>
                  <a:pt x="23419" y="11"/>
                </a:lnTo>
                <a:cubicBezTo>
                  <a:pt x="23430" y="1"/>
                  <a:pt x="23447" y="1"/>
                  <a:pt x="23458" y="11"/>
                </a:cubicBezTo>
                <a:cubicBezTo>
                  <a:pt x="23468" y="22"/>
                  <a:pt x="23468" y="39"/>
                  <a:pt x="23458" y="50"/>
                </a:cubicBezTo>
                <a:lnTo>
                  <a:pt x="23215" y="289"/>
                </a:lnTo>
                <a:cubicBezTo>
                  <a:pt x="23208" y="297"/>
                  <a:pt x="23201" y="300"/>
                  <a:pt x="23193" y="300"/>
                </a:cubicBezTo>
                <a:close/>
                <a:moveTo>
                  <a:pt x="22711" y="300"/>
                </a:moveTo>
                <a:cubicBezTo>
                  <a:pt x="22704" y="300"/>
                  <a:pt x="22697" y="297"/>
                  <a:pt x="22693" y="293"/>
                </a:cubicBezTo>
                <a:cubicBezTo>
                  <a:pt x="22683" y="282"/>
                  <a:pt x="22683" y="265"/>
                  <a:pt x="22693" y="254"/>
                </a:cubicBezTo>
                <a:lnTo>
                  <a:pt x="22936" y="11"/>
                </a:lnTo>
                <a:cubicBezTo>
                  <a:pt x="22947" y="1"/>
                  <a:pt x="22964" y="1"/>
                  <a:pt x="22975" y="11"/>
                </a:cubicBezTo>
                <a:cubicBezTo>
                  <a:pt x="22986" y="22"/>
                  <a:pt x="22986" y="39"/>
                  <a:pt x="22975" y="50"/>
                </a:cubicBezTo>
                <a:lnTo>
                  <a:pt x="22732" y="293"/>
                </a:lnTo>
                <a:cubicBezTo>
                  <a:pt x="22725" y="297"/>
                  <a:pt x="22718" y="300"/>
                  <a:pt x="22711" y="300"/>
                </a:cubicBezTo>
                <a:close/>
                <a:moveTo>
                  <a:pt x="22228" y="300"/>
                </a:moveTo>
                <a:cubicBezTo>
                  <a:pt x="22221" y="300"/>
                  <a:pt x="22214" y="297"/>
                  <a:pt x="22211" y="293"/>
                </a:cubicBezTo>
                <a:cubicBezTo>
                  <a:pt x="22200" y="282"/>
                  <a:pt x="22200" y="265"/>
                  <a:pt x="22211" y="254"/>
                </a:cubicBezTo>
                <a:lnTo>
                  <a:pt x="22454" y="11"/>
                </a:lnTo>
                <a:cubicBezTo>
                  <a:pt x="22464" y="1"/>
                  <a:pt x="22482" y="1"/>
                  <a:pt x="22492" y="11"/>
                </a:cubicBezTo>
                <a:cubicBezTo>
                  <a:pt x="22503" y="22"/>
                  <a:pt x="22503" y="39"/>
                  <a:pt x="22492" y="50"/>
                </a:cubicBezTo>
                <a:lnTo>
                  <a:pt x="22249" y="289"/>
                </a:lnTo>
                <a:cubicBezTo>
                  <a:pt x="22242" y="297"/>
                  <a:pt x="22235" y="300"/>
                  <a:pt x="22228" y="300"/>
                </a:cubicBezTo>
                <a:close/>
                <a:moveTo>
                  <a:pt x="21746" y="300"/>
                </a:moveTo>
                <a:cubicBezTo>
                  <a:pt x="21739" y="300"/>
                  <a:pt x="21731" y="297"/>
                  <a:pt x="21728" y="293"/>
                </a:cubicBezTo>
                <a:cubicBezTo>
                  <a:pt x="21717" y="282"/>
                  <a:pt x="21717" y="265"/>
                  <a:pt x="21728" y="254"/>
                </a:cubicBezTo>
                <a:lnTo>
                  <a:pt x="21968" y="11"/>
                </a:lnTo>
                <a:cubicBezTo>
                  <a:pt x="21978" y="1"/>
                  <a:pt x="21996" y="1"/>
                  <a:pt x="22006" y="11"/>
                </a:cubicBezTo>
                <a:cubicBezTo>
                  <a:pt x="22017" y="22"/>
                  <a:pt x="22017" y="39"/>
                  <a:pt x="22006" y="50"/>
                </a:cubicBezTo>
                <a:lnTo>
                  <a:pt x="21763" y="293"/>
                </a:lnTo>
                <a:cubicBezTo>
                  <a:pt x="21760" y="297"/>
                  <a:pt x="21753" y="300"/>
                  <a:pt x="21746" y="300"/>
                </a:cubicBezTo>
                <a:close/>
                <a:moveTo>
                  <a:pt x="21263" y="300"/>
                </a:moveTo>
                <a:cubicBezTo>
                  <a:pt x="21256" y="300"/>
                  <a:pt x="21249" y="297"/>
                  <a:pt x="21245" y="293"/>
                </a:cubicBezTo>
                <a:cubicBezTo>
                  <a:pt x="21235" y="282"/>
                  <a:pt x="21235" y="265"/>
                  <a:pt x="21245" y="254"/>
                </a:cubicBezTo>
                <a:lnTo>
                  <a:pt x="21488" y="11"/>
                </a:lnTo>
                <a:cubicBezTo>
                  <a:pt x="21499" y="1"/>
                  <a:pt x="21517" y="1"/>
                  <a:pt x="21527" y="11"/>
                </a:cubicBezTo>
                <a:cubicBezTo>
                  <a:pt x="21538" y="22"/>
                  <a:pt x="21538" y="39"/>
                  <a:pt x="21527" y="50"/>
                </a:cubicBezTo>
                <a:lnTo>
                  <a:pt x="21284" y="289"/>
                </a:lnTo>
                <a:cubicBezTo>
                  <a:pt x="21277" y="297"/>
                  <a:pt x="21270" y="300"/>
                  <a:pt x="21263" y="300"/>
                </a:cubicBezTo>
                <a:close/>
                <a:moveTo>
                  <a:pt x="20780" y="300"/>
                </a:moveTo>
                <a:cubicBezTo>
                  <a:pt x="20773" y="300"/>
                  <a:pt x="20766" y="297"/>
                  <a:pt x="20763" y="293"/>
                </a:cubicBezTo>
                <a:cubicBezTo>
                  <a:pt x="20752" y="282"/>
                  <a:pt x="20752" y="265"/>
                  <a:pt x="20763" y="254"/>
                </a:cubicBezTo>
                <a:lnTo>
                  <a:pt x="21006" y="11"/>
                </a:lnTo>
                <a:cubicBezTo>
                  <a:pt x="21016" y="1"/>
                  <a:pt x="21034" y="1"/>
                  <a:pt x="21045" y="11"/>
                </a:cubicBezTo>
                <a:cubicBezTo>
                  <a:pt x="21055" y="22"/>
                  <a:pt x="21055" y="39"/>
                  <a:pt x="21045" y="50"/>
                </a:cubicBezTo>
                <a:lnTo>
                  <a:pt x="20805" y="293"/>
                </a:lnTo>
                <a:cubicBezTo>
                  <a:pt x="20794" y="297"/>
                  <a:pt x="20787" y="300"/>
                  <a:pt x="20780" y="300"/>
                </a:cubicBezTo>
                <a:close/>
                <a:moveTo>
                  <a:pt x="20298" y="300"/>
                </a:moveTo>
                <a:cubicBezTo>
                  <a:pt x="20291" y="300"/>
                  <a:pt x="20284" y="297"/>
                  <a:pt x="20280" y="293"/>
                </a:cubicBezTo>
                <a:cubicBezTo>
                  <a:pt x="20269" y="282"/>
                  <a:pt x="20269" y="265"/>
                  <a:pt x="20280" y="254"/>
                </a:cubicBezTo>
                <a:lnTo>
                  <a:pt x="20523" y="11"/>
                </a:lnTo>
                <a:cubicBezTo>
                  <a:pt x="20534" y="1"/>
                  <a:pt x="20551" y="1"/>
                  <a:pt x="20562" y="11"/>
                </a:cubicBezTo>
                <a:cubicBezTo>
                  <a:pt x="20572" y="22"/>
                  <a:pt x="20572" y="39"/>
                  <a:pt x="20562" y="50"/>
                </a:cubicBezTo>
                <a:lnTo>
                  <a:pt x="20319" y="293"/>
                </a:lnTo>
                <a:cubicBezTo>
                  <a:pt x="20312" y="297"/>
                  <a:pt x="20305" y="300"/>
                  <a:pt x="20298" y="300"/>
                </a:cubicBezTo>
                <a:close/>
                <a:moveTo>
                  <a:pt x="19815" y="300"/>
                </a:moveTo>
                <a:cubicBezTo>
                  <a:pt x="19808" y="300"/>
                  <a:pt x="19801" y="297"/>
                  <a:pt x="19797" y="293"/>
                </a:cubicBezTo>
                <a:cubicBezTo>
                  <a:pt x="19787" y="282"/>
                  <a:pt x="19787" y="265"/>
                  <a:pt x="19797" y="254"/>
                </a:cubicBezTo>
                <a:lnTo>
                  <a:pt x="20037" y="11"/>
                </a:lnTo>
                <a:cubicBezTo>
                  <a:pt x="20048" y="1"/>
                  <a:pt x="20065" y="1"/>
                  <a:pt x="20076" y="11"/>
                </a:cubicBezTo>
                <a:cubicBezTo>
                  <a:pt x="20086" y="22"/>
                  <a:pt x="20086" y="39"/>
                  <a:pt x="20076" y="50"/>
                </a:cubicBezTo>
                <a:lnTo>
                  <a:pt x="19833" y="293"/>
                </a:lnTo>
                <a:cubicBezTo>
                  <a:pt x="19829" y="297"/>
                  <a:pt x="19822" y="300"/>
                  <a:pt x="19815" y="300"/>
                </a:cubicBezTo>
                <a:close/>
                <a:moveTo>
                  <a:pt x="19332" y="300"/>
                </a:moveTo>
                <a:cubicBezTo>
                  <a:pt x="19325" y="300"/>
                  <a:pt x="19318" y="297"/>
                  <a:pt x="19315" y="293"/>
                </a:cubicBezTo>
                <a:cubicBezTo>
                  <a:pt x="19304" y="282"/>
                  <a:pt x="19304" y="265"/>
                  <a:pt x="19315" y="254"/>
                </a:cubicBezTo>
                <a:lnTo>
                  <a:pt x="19558" y="11"/>
                </a:lnTo>
                <a:cubicBezTo>
                  <a:pt x="19568" y="1"/>
                  <a:pt x="19586" y="1"/>
                  <a:pt x="19597" y="11"/>
                </a:cubicBezTo>
                <a:cubicBezTo>
                  <a:pt x="19607" y="22"/>
                  <a:pt x="19607" y="39"/>
                  <a:pt x="19597" y="50"/>
                </a:cubicBezTo>
                <a:lnTo>
                  <a:pt x="19354" y="293"/>
                </a:lnTo>
                <a:cubicBezTo>
                  <a:pt x="19346" y="297"/>
                  <a:pt x="19339" y="300"/>
                  <a:pt x="19332" y="300"/>
                </a:cubicBezTo>
                <a:close/>
                <a:moveTo>
                  <a:pt x="18850" y="300"/>
                </a:moveTo>
                <a:cubicBezTo>
                  <a:pt x="18843" y="300"/>
                  <a:pt x="18836" y="297"/>
                  <a:pt x="18832" y="293"/>
                </a:cubicBezTo>
                <a:cubicBezTo>
                  <a:pt x="18822" y="282"/>
                  <a:pt x="18822" y="265"/>
                  <a:pt x="18832" y="254"/>
                </a:cubicBezTo>
                <a:lnTo>
                  <a:pt x="19075" y="11"/>
                </a:lnTo>
                <a:cubicBezTo>
                  <a:pt x="19086" y="1"/>
                  <a:pt x="19103" y="1"/>
                  <a:pt x="19114" y="11"/>
                </a:cubicBezTo>
                <a:cubicBezTo>
                  <a:pt x="19125" y="22"/>
                  <a:pt x="19125" y="39"/>
                  <a:pt x="19114" y="50"/>
                </a:cubicBezTo>
                <a:lnTo>
                  <a:pt x="18874" y="293"/>
                </a:lnTo>
                <a:cubicBezTo>
                  <a:pt x="18864" y="297"/>
                  <a:pt x="18857" y="300"/>
                  <a:pt x="18850" y="300"/>
                </a:cubicBezTo>
                <a:close/>
                <a:moveTo>
                  <a:pt x="18367" y="300"/>
                </a:moveTo>
                <a:cubicBezTo>
                  <a:pt x="18360" y="300"/>
                  <a:pt x="18353" y="297"/>
                  <a:pt x="18350" y="293"/>
                </a:cubicBezTo>
                <a:cubicBezTo>
                  <a:pt x="18339" y="282"/>
                  <a:pt x="18339" y="265"/>
                  <a:pt x="18350" y="254"/>
                </a:cubicBezTo>
                <a:lnTo>
                  <a:pt x="18593" y="11"/>
                </a:lnTo>
                <a:cubicBezTo>
                  <a:pt x="18603" y="1"/>
                  <a:pt x="18621" y="1"/>
                  <a:pt x="18631" y="11"/>
                </a:cubicBezTo>
                <a:cubicBezTo>
                  <a:pt x="18642" y="22"/>
                  <a:pt x="18642" y="39"/>
                  <a:pt x="18631" y="50"/>
                </a:cubicBezTo>
                <a:lnTo>
                  <a:pt x="18388" y="293"/>
                </a:lnTo>
                <a:cubicBezTo>
                  <a:pt x="18381" y="297"/>
                  <a:pt x="18374" y="300"/>
                  <a:pt x="18367" y="300"/>
                </a:cubicBezTo>
                <a:close/>
                <a:moveTo>
                  <a:pt x="17884" y="300"/>
                </a:moveTo>
                <a:cubicBezTo>
                  <a:pt x="17877" y="300"/>
                  <a:pt x="17870" y="297"/>
                  <a:pt x="17867" y="293"/>
                </a:cubicBezTo>
                <a:cubicBezTo>
                  <a:pt x="17856" y="282"/>
                  <a:pt x="17856" y="265"/>
                  <a:pt x="17867" y="254"/>
                </a:cubicBezTo>
                <a:lnTo>
                  <a:pt x="18110" y="11"/>
                </a:lnTo>
                <a:cubicBezTo>
                  <a:pt x="18121" y="1"/>
                  <a:pt x="18138" y="1"/>
                  <a:pt x="18149" y="11"/>
                </a:cubicBezTo>
                <a:cubicBezTo>
                  <a:pt x="18159" y="22"/>
                  <a:pt x="18159" y="39"/>
                  <a:pt x="18149" y="50"/>
                </a:cubicBezTo>
                <a:lnTo>
                  <a:pt x="17906" y="289"/>
                </a:lnTo>
                <a:cubicBezTo>
                  <a:pt x="17899" y="297"/>
                  <a:pt x="17892" y="300"/>
                  <a:pt x="17884" y="300"/>
                </a:cubicBezTo>
                <a:close/>
                <a:moveTo>
                  <a:pt x="17402" y="300"/>
                </a:moveTo>
                <a:cubicBezTo>
                  <a:pt x="17395" y="300"/>
                  <a:pt x="17388" y="297"/>
                  <a:pt x="17384" y="293"/>
                </a:cubicBezTo>
                <a:cubicBezTo>
                  <a:pt x="17374" y="282"/>
                  <a:pt x="17374" y="265"/>
                  <a:pt x="17384" y="254"/>
                </a:cubicBezTo>
                <a:lnTo>
                  <a:pt x="17627" y="11"/>
                </a:lnTo>
                <a:cubicBezTo>
                  <a:pt x="17638" y="1"/>
                  <a:pt x="17655" y="1"/>
                  <a:pt x="17666" y="11"/>
                </a:cubicBezTo>
                <a:cubicBezTo>
                  <a:pt x="17677" y="22"/>
                  <a:pt x="17677" y="39"/>
                  <a:pt x="17666" y="50"/>
                </a:cubicBezTo>
                <a:lnTo>
                  <a:pt x="17423" y="293"/>
                </a:lnTo>
                <a:cubicBezTo>
                  <a:pt x="17416" y="297"/>
                  <a:pt x="17409" y="300"/>
                  <a:pt x="17402" y="300"/>
                </a:cubicBezTo>
                <a:close/>
                <a:moveTo>
                  <a:pt x="16919" y="300"/>
                </a:moveTo>
                <a:cubicBezTo>
                  <a:pt x="16912" y="300"/>
                  <a:pt x="16905" y="297"/>
                  <a:pt x="16902" y="293"/>
                </a:cubicBezTo>
                <a:cubicBezTo>
                  <a:pt x="16891" y="282"/>
                  <a:pt x="16891" y="265"/>
                  <a:pt x="16902" y="254"/>
                </a:cubicBezTo>
                <a:lnTo>
                  <a:pt x="17145" y="11"/>
                </a:lnTo>
                <a:cubicBezTo>
                  <a:pt x="17155" y="1"/>
                  <a:pt x="17173" y="1"/>
                  <a:pt x="17183" y="11"/>
                </a:cubicBezTo>
                <a:cubicBezTo>
                  <a:pt x="17194" y="22"/>
                  <a:pt x="17194" y="39"/>
                  <a:pt x="17183" y="50"/>
                </a:cubicBezTo>
                <a:lnTo>
                  <a:pt x="16940" y="289"/>
                </a:lnTo>
                <a:cubicBezTo>
                  <a:pt x="16933" y="297"/>
                  <a:pt x="16926" y="300"/>
                  <a:pt x="16919" y="300"/>
                </a:cubicBezTo>
                <a:close/>
                <a:moveTo>
                  <a:pt x="16437" y="300"/>
                </a:moveTo>
                <a:cubicBezTo>
                  <a:pt x="16430" y="300"/>
                  <a:pt x="16422" y="297"/>
                  <a:pt x="16419" y="293"/>
                </a:cubicBezTo>
                <a:cubicBezTo>
                  <a:pt x="16408" y="282"/>
                  <a:pt x="16408" y="265"/>
                  <a:pt x="16419" y="254"/>
                </a:cubicBezTo>
                <a:lnTo>
                  <a:pt x="16662" y="11"/>
                </a:lnTo>
                <a:cubicBezTo>
                  <a:pt x="16673" y="1"/>
                  <a:pt x="16691" y="0"/>
                  <a:pt x="16701" y="11"/>
                </a:cubicBezTo>
                <a:cubicBezTo>
                  <a:pt x="16712" y="21"/>
                  <a:pt x="16711" y="39"/>
                  <a:pt x="16701" y="50"/>
                </a:cubicBezTo>
                <a:lnTo>
                  <a:pt x="16458" y="293"/>
                </a:lnTo>
                <a:cubicBezTo>
                  <a:pt x="16451" y="297"/>
                  <a:pt x="16444" y="300"/>
                  <a:pt x="16437" y="300"/>
                </a:cubicBezTo>
                <a:close/>
                <a:moveTo>
                  <a:pt x="15954" y="300"/>
                </a:moveTo>
                <a:cubicBezTo>
                  <a:pt x="15947" y="300"/>
                  <a:pt x="15940" y="297"/>
                  <a:pt x="15936" y="293"/>
                </a:cubicBezTo>
                <a:cubicBezTo>
                  <a:pt x="15926" y="282"/>
                  <a:pt x="15926" y="265"/>
                  <a:pt x="15936" y="254"/>
                </a:cubicBezTo>
                <a:lnTo>
                  <a:pt x="16179" y="11"/>
                </a:lnTo>
                <a:cubicBezTo>
                  <a:pt x="16190" y="1"/>
                  <a:pt x="16208" y="0"/>
                  <a:pt x="16218" y="11"/>
                </a:cubicBezTo>
                <a:cubicBezTo>
                  <a:pt x="16229" y="21"/>
                  <a:pt x="16229" y="39"/>
                  <a:pt x="16218" y="50"/>
                </a:cubicBezTo>
                <a:lnTo>
                  <a:pt x="15975" y="289"/>
                </a:lnTo>
                <a:cubicBezTo>
                  <a:pt x="15968" y="297"/>
                  <a:pt x="15961" y="300"/>
                  <a:pt x="15954" y="300"/>
                </a:cubicBezTo>
                <a:close/>
                <a:moveTo>
                  <a:pt x="15471" y="300"/>
                </a:moveTo>
                <a:cubicBezTo>
                  <a:pt x="15464" y="300"/>
                  <a:pt x="15457" y="297"/>
                  <a:pt x="15454" y="293"/>
                </a:cubicBezTo>
                <a:cubicBezTo>
                  <a:pt x="15443" y="282"/>
                  <a:pt x="15443" y="265"/>
                  <a:pt x="15454" y="254"/>
                </a:cubicBezTo>
                <a:lnTo>
                  <a:pt x="15693" y="11"/>
                </a:lnTo>
                <a:cubicBezTo>
                  <a:pt x="15704" y="1"/>
                  <a:pt x="15721" y="0"/>
                  <a:pt x="15732" y="11"/>
                </a:cubicBezTo>
                <a:cubicBezTo>
                  <a:pt x="15743" y="21"/>
                  <a:pt x="15743" y="39"/>
                  <a:pt x="15732" y="50"/>
                </a:cubicBezTo>
                <a:lnTo>
                  <a:pt x="15489" y="293"/>
                </a:lnTo>
                <a:cubicBezTo>
                  <a:pt x="15485" y="297"/>
                  <a:pt x="15478" y="300"/>
                  <a:pt x="15471" y="300"/>
                </a:cubicBezTo>
                <a:close/>
                <a:moveTo>
                  <a:pt x="14989" y="300"/>
                </a:moveTo>
                <a:cubicBezTo>
                  <a:pt x="14982" y="300"/>
                  <a:pt x="14975" y="297"/>
                  <a:pt x="14971" y="293"/>
                </a:cubicBezTo>
                <a:cubicBezTo>
                  <a:pt x="14960" y="282"/>
                  <a:pt x="14960" y="265"/>
                  <a:pt x="14971" y="254"/>
                </a:cubicBezTo>
                <a:lnTo>
                  <a:pt x="15214" y="11"/>
                </a:lnTo>
                <a:cubicBezTo>
                  <a:pt x="15225" y="1"/>
                  <a:pt x="15243" y="0"/>
                  <a:pt x="15253" y="11"/>
                </a:cubicBezTo>
                <a:cubicBezTo>
                  <a:pt x="15264" y="21"/>
                  <a:pt x="15263" y="39"/>
                  <a:pt x="15253" y="50"/>
                </a:cubicBezTo>
                <a:lnTo>
                  <a:pt x="15010" y="293"/>
                </a:lnTo>
                <a:cubicBezTo>
                  <a:pt x="15003" y="297"/>
                  <a:pt x="14996" y="300"/>
                  <a:pt x="14989" y="300"/>
                </a:cubicBezTo>
                <a:close/>
                <a:moveTo>
                  <a:pt x="14506" y="300"/>
                </a:moveTo>
                <a:cubicBezTo>
                  <a:pt x="14499" y="300"/>
                  <a:pt x="14492" y="297"/>
                  <a:pt x="14488" y="293"/>
                </a:cubicBezTo>
                <a:cubicBezTo>
                  <a:pt x="14478" y="282"/>
                  <a:pt x="14478" y="265"/>
                  <a:pt x="14488" y="254"/>
                </a:cubicBezTo>
                <a:lnTo>
                  <a:pt x="14731" y="11"/>
                </a:lnTo>
                <a:cubicBezTo>
                  <a:pt x="14742" y="1"/>
                  <a:pt x="14760" y="0"/>
                  <a:pt x="14770" y="11"/>
                </a:cubicBezTo>
                <a:cubicBezTo>
                  <a:pt x="14781" y="21"/>
                  <a:pt x="14781" y="39"/>
                  <a:pt x="14770" y="50"/>
                </a:cubicBezTo>
                <a:lnTo>
                  <a:pt x="14531" y="293"/>
                </a:lnTo>
                <a:cubicBezTo>
                  <a:pt x="14520" y="297"/>
                  <a:pt x="14513" y="300"/>
                  <a:pt x="14506" y="300"/>
                </a:cubicBezTo>
                <a:close/>
                <a:moveTo>
                  <a:pt x="14023" y="300"/>
                </a:moveTo>
                <a:cubicBezTo>
                  <a:pt x="14016" y="300"/>
                  <a:pt x="14009" y="297"/>
                  <a:pt x="14006" y="293"/>
                </a:cubicBezTo>
                <a:cubicBezTo>
                  <a:pt x="13995" y="282"/>
                  <a:pt x="13995" y="265"/>
                  <a:pt x="14006" y="254"/>
                </a:cubicBezTo>
                <a:lnTo>
                  <a:pt x="14249" y="11"/>
                </a:lnTo>
                <a:cubicBezTo>
                  <a:pt x="14259" y="1"/>
                  <a:pt x="14278" y="0"/>
                  <a:pt x="14288" y="11"/>
                </a:cubicBezTo>
                <a:cubicBezTo>
                  <a:pt x="14299" y="21"/>
                  <a:pt x="14298" y="39"/>
                  <a:pt x="14288" y="50"/>
                </a:cubicBezTo>
                <a:lnTo>
                  <a:pt x="14045" y="293"/>
                </a:lnTo>
                <a:cubicBezTo>
                  <a:pt x="14037" y="297"/>
                  <a:pt x="14030" y="300"/>
                  <a:pt x="14023" y="300"/>
                </a:cubicBezTo>
                <a:close/>
                <a:moveTo>
                  <a:pt x="13541" y="300"/>
                </a:moveTo>
                <a:cubicBezTo>
                  <a:pt x="13534" y="300"/>
                  <a:pt x="13527" y="297"/>
                  <a:pt x="13523" y="293"/>
                </a:cubicBezTo>
                <a:cubicBezTo>
                  <a:pt x="13513" y="282"/>
                  <a:pt x="13513" y="265"/>
                  <a:pt x="13523" y="254"/>
                </a:cubicBezTo>
                <a:lnTo>
                  <a:pt x="13763" y="11"/>
                </a:lnTo>
                <a:cubicBezTo>
                  <a:pt x="13773" y="1"/>
                  <a:pt x="13791" y="0"/>
                  <a:pt x="13801" y="11"/>
                </a:cubicBezTo>
                <a:cubicBezTo>
                  <a:pt x="13812" y="21"/>
                  <a:pt x="13812" y="39"/>
                  <a:pt x="13801" y="50"/>
                </a:cubicBezTo>
                <a:lnTo>
                  <a:pt x="13558" y="293"/>
                </a:lnTo>
                <a:cubicBezTo>
                  <a:pt x="13555" y="297"/>
                  <a:pt x="13548" y="300"/>
                  <a:pt x="13541" y="300"/>
                </a:cubicBezTo>
                <a:close/>
                <a:moveTo>
                  <a:pt x="13058" y="300"/>
                </a:moveTo>
                <a:cubicBezTo>
                  <a:pt x="13051" y="300"/>
                  <a:pt x="13044" y="297"/>
                  <a:pt x="13041" y="293"/>
                </a:cubicBezTo>
                <a:cubicBezTo>
                  <a:pt x="13030" y="282"/>
                  <a:pt x="13030" y="265"/>
                  <a:pt x="13041" y="254"/>
                </a:cubicBezTo>
                <a:lnTo>
                  <a:pt x="13284" y="11"/>
                </a:lnTo>
                <a:cubicBezTo>
                  <a:pt x="13294" y="1"/>
                  <a:pt x="13312" y="0"/>
                  <a:pt x="13322" y="11"/>
                </a:cubicBezTo>
                <a:cubicBezTo>
                  <a:pt x="13333" y="21"/>
                  <a:pt x="13333" y="39"/>
                  <a:pt x="13322" y="50"/>
                </a:cubicBezTo>
                <a:lnTo>
                  <a:pt x="13079" y="293"/>
                </a:lnTo>
                <a:cubicBezTo>
                  <a:pt x="13072" y="297"/>
                  <a:pt x="13065" y="300"/>
                  <a:pt x="13058" y="300"/>
                </a:cubicBezTo>
                <a:close/>
                <a:moveTo>
                  <a:pt x="12575" y="300"/>
                </a:moveTo>
                <a:cubicBezTo>
                  <a:pt x="12568" y="300"/>
                  <a:pt x="12561" y="297"/>
                  <a:pt x="12558" y="293"/>
                </a:cubicBezTo>
                <a:cubicBezTo>
                  <a:pt x="12547" y="282"/>
                  <a:pt x="12547" y="265"/>
                  <a:pt x="12558" y="254"/>
                </a:cubicBezTo>
                <a:lnTo>
                  <a:pt x="12801" y="11"/>
                </a:lnTo>
                <a:cubicBezTo>
                  <a:pt x="12812" y="1"/>
                  <a:pt x="12830" y="0"/>
                  <a:pt x="12840" y="11"/>
                </a:cubicBezTo>
                <a:cubicBezTo>
                  <a:pt x="12851" y="21"/>
                  <a:pt x="12850" y="39"/>
                  <a:pt x="12840" y="50"/>
                </a:cubicBezTo>
                <a:lnTo>
                  <a:pt x="12597" y="289"/>
                </a:lnTo>
                <a:cubicBezTo>
                  <a:pt x="12590" y="297"/>
                  <a:pt x="12583" y="300"/>
                  <a:pt x="12575" y="300"/>
                </a:cubicBezTo>
                <a:close/>
                <a:moveTo>
                  <a:pt x="12093" y="300"/>
                </a:moveTo>
                <a:cubicBezTo>
                  <a:pt x="12086" y="300"/>
                  <a:pt x="12079" y="297"/>
                  <a:pt x="12075" y="293"/>
                </a:cubicBezTo>
                <a:cubicBezTo>
                  <a:pt x="12065" y="282"/>
                  <a:pt x="12065" y="265"/>
                  <a:pt x="12075" y="254"/>
                </a:cubicBezTo>
                <a:lnTo>
                  <a:pt x="12318" y="11"/>
                </a:lnTo>
                <a:cubicBezTo>
                  <a:pt x="12329" y="1"/>
                  <a:pt x="12347" y="0"/>
                  <a:pt x="12357" y="11"/>
                </a:cubicBezTo>
                <a:cubicBezTo>
                  <a:pt x="12368" y="21"/>
                  <a:pt x="12368" y="39"/>
                  <a:pt x="12357" y="50"/>
                </a:cubicBezTo>
                <a:lnTo>
                  <a:pt x="12114" y="293"/>
                </a:lnTo>
                <a:cubicBezTo>
                  <a:pt x="12107" y="297"/>
                  <a:pt x="12100" y="300"/>
                  <a:pt x="12093" y="300"/>
                </a:cubicBezTo>
                <a:close/>
                <a:moveTo>
                  <a:pt x="11611" y="300"/>
                </a:moveTo>
                <a:cubicBezTo>
                  <a:pt x="11604" y="300"/>
                  <a:pt x="11597" y="297"/>
                  <a:pt x="11594" y="293"/>
                </a:cubicBezTo>
                <a:cubicBezTo>
                  <a:pt x="11583" y="282"/>
                  <a:pt x="11583" y="265"/>
                  <a:pt x="11594" y="254"/>
                </a:cubicBezTo>
                <a:lnTo>
                  <a:pt x="11836" y="11"/>
                </a:lnTo>
                <a:cubicBezTo>
                  <a:pt x="11846" y="1"/>
                  <a:pt x="11864" y="0"/>
                  <a:pt x="11874" y="11"/>
                </a:cubicBezTo>
                <a:cubicBezTo>
                  <a:pt x="11885" y="21"/>
                  <a:pt x="11885" y="39"/>
                  <a:pt x="11874" y="50"/>
                </a:cubicBezTo>
                <a:lnTo>
                  <a:pt x="11632" y="289"/>
                </a:lnTo>
                <a:cubicBezTo>
                  <a:pt x="11625" y="297"/>
                  <a:pt x="11618" y="300"/>
                  <a:pt x="11611" y="300"/>
                </a:cubicBezTo>
                <a:close/>
                <a:moveTo>
                  <a:pt x="11129" y="300"/>
                </a:moveTo>
                <a:cubicBezTo>
                  <a:pt x="11122" y="300"/>
                  <a:pt x="11114" y="297"/>
                  <a:pt x="11111" y="293"/>
                </a:cubicBezTo>
                <a:cubicBezTo>
                  <a:pt x="11100" y="282"/>
                  <a:pt x="11100" y="265"/>
                  <a:pt x="11111" y="254"/>
                </a:cubicBezTo>
                <a:lnTo>
                  <a:pt x="11354" y="11"/>
                </a:lnTo>
                <a:cubicBezTo>
                  <a:pt x="11365" y="1"/>
                  <a:pt x="11382" y="0"/>
                  <a:pt x="11393" y="11"/>
                </a:cubicBezTo>
                <a:cubicBezTo>
                  <a:pt x="11403" y="21"/>
                  <a:pt x="11403" y="39"/>
                  <a:pt x="11393" y="50"/>
                </a:cubicBezTo>
                <a:lnTo>
                  <a:pt x="11150" y="293"/>
                </a:lnTo>
                <a:cubicBezTo>
                  <a:pt x="11143" y="297"/>
                  <a:pt x="11136" y="300"/>
                  <a:pt x="11129" y="300"/>
                </a:cubicBezTo>
                <a:close/>
                <a:moveTo>
                  <a:pt x="10646" y="300"/>
                </a:moveTo>
                <a:cubicBezTo>
                  <a:pt x="10639" y="300"/>
                  <a:pt x="10632" y="297"/>
                  <a:pt x="10628" y="293"/>
                </a:cubicBezTo>
                <a:cubicBezTo>
                  <a:pt x="10618" y="282"/>
                  <a:pt x="10618" y="265"/>
                  <a:pt x="10628" y="254"/>
                </a:cubicBezTo>
                <a:lnTo>
                  <a:pt x="10871" y="11"/>
                </a:lnTo>
                <a:cubicBezTo>
                  <a:pt x="10882" y="1"/>
                  <a:pt x="10899" y="0"/>
                  <a:pt x="10910" y="11"/>
                </a:cubicBezTo>
                <a:cubicBezTo>
                  <a:pt x="10920" y="21"/>
                  <a:pt x="10921" y="39"/>
                  <a:pt x="10910" y="50"/>
                </a:cubicBezTo>
                <a:lnTo>
                  <a:pt x="10667" y="289"/>
                </a:lnTo>
                <a:cubicBezTo>
                  <a:pt x="10660" y="297"/>
                  <a:pt x="10653" y="300"/>
                  <a:pt x="10646" y="300"/>
                </a:cubicBezTo>
                <a:close/>
                <a:moveTo>
                  <a:pt x="10163" y="300"/>
                </a:moveTo>
                <a:cubicBezTo>
                  <a:pt x="10156" y="300"/>
                  <a:pt x="10149" y="297"/>
                  <a:pt x="10146" y="293"/>
                </a:cubicBezTo>
                <a:cubicBezTo>
                  <a:pt x="10135" y="282"/>
                  <a:pt x="10135" y="265"/>
                  <a:pt x="10146" y="254"/>
                </a:cubicBezTo>
                <a:lnTo>
                  <a:pt x="10389" y="11"/>
                </a:lnTo>
                <a:cubicBezTo>
                  <a:pt x="10399" y="1"/>
                  <a:pt x="10417" y="0"/>
                  <a:pt x="10428" y="11"/>
                </a:cubicBezTo>
                <a:cubicBezTo>
                  <a:pt x="10438" y="21"/>
                  <a:pt x="10438" y="39"/>
                  <a:pt x="10428" y="50"/>
                </a:cubicBezTo>
                <a:lnTo>
                  <a:pt x="10184" y="293"/>
                </a:lnTo>
                <a:cubicBezTo>
                  <a:pt x="10177" y="297"/>
                  <a:pt x="10170" y="300"/>
                  <a:pt x="10163" y="300"/>
                </a:cubicBezTo>
                <a:close/>
                <a:moveTo>
                  <a:pt x="9681" y="300"/>
                </a:moveTo>
                <a:cubicBezTo>
                  <a:pt x="9674" y="300"/>
                  <a:pt x="9667" y="297"/>
                  <a:pt x="9663" y="293"/>
                </a:cubicBezTo>
                <a:cubicBezTo>
                  <a:pt x="9652" y="282"/>
                  <a:pt x="9652" y="265"/>
                  <a:pt x="9663" y="254"/>
                </a:cubicBezTo>
                <a:lnTo>
                  <a:pt x="9906" y="11"/>
                </a:lnTo>
                <a:cubicBezTo>
                  <a:pt x="9917" y="1"/>
                  <a:pt x="9934" y="0"/>
                  <a:pt x="9945" y="11"/>
                </a:cubicBezTo>
                <a:cubicBezTo>
                  <a:pt x="9955" y="21"/>
                  <a:pt x="9955" y="39"/>
                  <a:pt x="9945" y="50"/>
                </a:cubicBezTo>
                <a:lnTo>
                  <a:pt x="9702" y="293"/>
                </a:lnTo>
                <a:cubicBezTo>
                  <a:pt x="9695" y="297"/>
                  <a:pt x="9688" y="300"/>
                  <a:pt x="9681" y="300"/>
                </a:cubicBezTo>
                <a:close/>
                <a:moveTo>
                  <a:pt x="9198" y="300"/>
                </a:moveTo>
                <a:cubicBezTo>
                  <a:pt x="9191" y="300"/>
                  <a:pt x="9184" y="297"/>
                  <a:pt x="9180" y="293"/>
                </a:cubicBezTo>
                <a:cubicBezTo>
                  <a:pt x="9170" y="282"/>
                  <a:pt x="9170" y="265"/>
                  <a:pt x="9180" y="254"/>
                </a:cubicBezTo>
                <a:lnTo>
                  <a:pt x="9420" y="11"/>
                </a:lnTo>
                <a:cubicBezTo>
                  <a:pt x="9431" y="1"/>
                  <a:pt x="9448" y="0"/>
                  <a:pt x="9459" y="11"/>
                </a:cubicBezTo>
                <a:cubicBezTo>
                  <a:pt x="9469" y="21"/>
                  <a:pt x="9469" y="39"/>
                  <a:pt x="9459" y="50"/>
                </a:cubicBezTo>
                <a:lnTo>
                  <a:pt x="9216" y="293"/>
                </a:lnTo>
                <a:cubicBezTo>
                  <a:pt x="9212" y="297"/>
                  <a:pt x="9205" y="300"/>
                  <a:pt x="9198" y="300"/>
                </a:cubicBezTo>
                <a:close/>
                <a:moveTo>
                  <a:pt x="8715" y="300"/>
                </a:moveTo>
                <a:cubicBezTo>
                  <a:pt x="8708" y="300"/>
                  <a:pt x="8701" y="297"/>
                  <a:pt x="8698" y="293"/>
                </a:cubicBezTo>
                <a:cubicBezTo>
                  <a:pt x="8687" y="282"/>
                  <a:pt x="8687" y="265"/>
                  <a:pt x="8698" y="254"/>
                </a:cubicBezTo>
                <a:lnTo>
                  <a:pt x="8941" y="11"/>
                </a:lnTo>
                <a:cubicBezTo>
                  <a:pt x="8951" y="1"/>
                  <a:pt x="8969" y="0"/>
                  <a:pt x="8980" y="11"/>
                </a:cubicBezTo>
                <a:cubicBezTo>
                  <a:pt x="8990" y="21"/>
                  <a:pt x="8990" y="39"/>
                  <a:pt x="8980" y="50"/>
                </a:cubicBezTo>
                <a:lnTo>
                  <a:pt x="8737" y="293"/>
                </a:lnTo>
                <a:cubicBezTo>
                  <a:pt x="8730" y="297"/>
                  <a:pt x="8722" y="300"/>
                  <a:pt x="8715" y="300"/>
                </a:cubicBezTo>
                <a:close/>
                <a:moveTo>
                  <a:pt x="8233" y="300"/>
                </a:moveTo>
                <a:cubicBezTo>
                  <a:pt x="8226" y="300"/>
                  <a:pt x="8219" y="297"/>
                  <a:pt x="8215" y="293"/>
                </a:cubicBezTo>
                <a:cubicBezTo>
                  <a:pt x="8205" y="282"/>
                  <a:pt x="8205" y="265"/>
                  <a:pt x="8215" y="254"/>
                </a:cubicBezTo>
                <a:lnTo>
                  <a:pt x="8458" y="11"/>
                </a:lnTo>
                <a:cubicBezTo>
                  <a:pt x="8469" y="1"/>
                  <a:pt x="8486" y="0"/>
                  <a:pt x="8497" y="11"/>
                </a:cubicBezTo>
                <a:cubicBezTo>
                  <a:pt x="8508" y="21"/>
                  <a:pt x="8508" y="39"/>
                  <a:pt x="8497" y="50"/>
                </a:cubicBezTo>
                <a:lnTo>
                  <a:pt x="8257" y="293"/>
                </a:lnTo>
                <a:cubicBezTo>
                  <a:pt x="8247" y="297"/>
                  <a:pt x="8240" y="300"/>
                  <a:pt x="8233" y="300"/>
                </a:cubicBezTo>
                <a:close/>
                <a:moveTo>
                  <a:pt x="7750" y="300"/>
                </a:moveTo>
                <a:cubicBezTo>
                  <a:pt x="7743" y="300"/>
                  <a:pt x="7736" y="297"/>
                  <a:pt x="7733" y="293"/>
                </a:cubicBezTo>
                <a:cubicBezTo>
                  <a:pt x="7722" y="282"/>
                  <a:pt x="7722" y="265"/>
                  <a:pt x="7733" y="254"/>
                </a:cubicBezTo>
                <a:lnTo>
                  <a:pt x="7976" y="11"/>
                </a:lnTo>
                <a:cubicBezTo>
                  <a:pt x="7986" y="1"/>
                  <a:pt x="8004" y="1"/>
                  <a:pt x="8014" y="11"/>
                </a:cubicBezTo>
                <a:cubicBezTo>
                  <a:pt x="8025" y="22"/>
                  <a:pt x="8025" y="39"/>
                  <a:pt x="8014" y="50"/>
                </a:cubicBezTo>
                <a:lnTo>
                  <a:pt x="7771" y="293"/>
                </a:lnTo>
                <a:cubicBezTo>
                  <a:pt x="7764" y="297"/>
                  <a:pt x="7757" y="300"/>
                  <a:pt x="7750" y="300"/>
                </a:cubicBezTo>
                <a:close/>
                <a:moveTo>
                  <a:pt x="7268" y="300"/>
                </a:moveTo>
                <a:cubicBezTo>
                  <a:pt x="7260" y="300"/>
                  <a:pt x="7253" y="297"/>
                  <a:pt x="7250" y="293"/>
                </a:cubicBezTo>
                <a:cubicBezTo>
                  <a:pt x="7239" y="282"/>
                  <a:pt x="7239" y="265"/>
                  <a:pt x="7250" y="254"/>
                </a:cubicBezTo>
                <a:lnTo>
                  <a:pt x="7493" y="11"/>
                </a:lnTo>
                <a:cubicBezTo>
                  <a:pt x="7504" y="1"/>
                  <a:pt x="7521" y="1"/>
                  <a:pt x="7532" y="11"/>
                </a:cubicBezTo>
                <a:cubicBezTo>
                  <a:pt x="7542" y="22"/>
                  <a:pt x="7542" y="39"/>
                  <a:pt x="7532" y="50"/>
                </a:cubicBezTo>
                <a:lnTo>
                  <a:pt x="7289" y="289"/>
                </a:lnTo>
                <a:cubicBezTo>
                  <a:pt x="7282" y="297"/>
                  <a:pt x="7275" y="300"/>
                  <a:pt x="7268" y="300"/>
                </a:cubicBezTo>
                <a:close/>
                <a:moveTo>
                  <a:pt x="6785" y="300"/>
                </a:moveTo>
                <a:cubicBezTo>
                  <a:pt x="6778" y="300"/>
                  <a:pt x="6771" y="297"/>
                  <a:pt x="6767" y="293"/>
                </a:cubicBezTo>
                <a:cubicBezTo>
                  <a:pt x="6757" y="282"/>
                  <a:pt x="6757" y="265"/>
                  <a:pt x="6767" y="254"/>
                </a:cubicBezTo>
                <a:lnTo>
                  <a:pt x="7010" y="11"/>
                </a:lnTo>
                <a:cubicBezTo>
                  <a:pt x="7021" y="1"/>
                  <a:pt x="7039" y="1"/>
                  <a:pt x="7049" y="11"/>
                </a:cubicBezTo>
                <a:cubicBezTo>
                  <a:pt x="7060" y="22"/>
                  <a:pt x="7060" y="39"/>
                  <a:pt x="7049" y="50"/>
                </a:cubicBezTo>
                <a:lnTo>
                  <a:pt x="6806" y="293"/>
                </a:lnTo>
                <a:cubicBezTo>
                  <a:pt x="6799" y="297"/>
                  <a:pt x="6792" y="300"/>
                  <a:pt x="6785" y="300"/>
                </a:cubicBezTo>
                <a:close/>
                <a:moveTo>
                  <a:pt x="6302" y="300"/>
                </a:moveTo>
                <a:cubicBezTo>
                  <a:pt x="6295" y="300"/>
                  <a:pt x="6288" y="297"/>
                  <a:pt x="6285" y="293"/>
                </a:cubicBezTo>
                <a:cubicBezTo>
                  <a:pt x="6274" y="282"/>
                  <a:pt x="6274" y="265"/>
                  <a:pt x="6285" y="254"/>
                </a:cubicBezTo>
                <a:lnTo>
                  <a:pt x="6528" y="11"/>
                </a:lnTo>
                <a:cubicBezTo>
                  <a:pt x="6538" y="1"/>
                  <a:pt x="6556" y="1"/>
                  <a:pt x="6566" y="11"/>
                </a:cubicBezTo>
                <a:cubicBezTo>
                  <a:pt x="6577" y="22"/>
                  <a:pt x="6577" y="39"/>
                  <a:pt x="6566" y="50"/>
                </a:cubicBezTo>
                <a:lnTo>
                  <a:pt x="6323" y="293"/>
                </a:lnTo>
                <a:cubicBezTo>
                  <a:pt x="6316" y="297"/>
                  <a:pt x="6309" y="300"/>
                  <a:pt x="6302" y="300"/>
                </a:cubicBezTo>
                <a:close/>
                <a:moveTo>
                  <a:pt x="5820" y="300"/>
                </a:moveTo>
                <a:cubicBezTo>
                  <a:pt x="5813" y="300"/>
                  <a:pt x="5806" y="297"/>
                  <a:pt x="5802" y="293"/>
                </a:cubicBezTo>
                <a:cubicBezTo>
                  <a:pt x="5791" y="282"/>
                  <a:pt x="5791" y="265"/>
                  <a:pt x="5802" y="254"/>
                </a:cubicBezTo>
                <a:lnTo>
                  <a:pt x="6045" y="11"/>
                </a:lnTo>
                <a:cubicBezTo>
                  <a:pt x="6056" y="1"/>
                  <a:pt x="6073" y="1"/>
                  <a:pt x="6084" y="11"/>
                </a:cubicBezTo>
                <a:cubicBezTo>
                  <a:pt x="6094" y="22"/>
                  <a:pt x="6094" y="39"/>
                  <a:pt x="6084" y="50"/>
                </a:cubicBezTo>
                <a:lnTo>
                  <a:pt x="5841" y="293"/>
                </a:lnTo>
                <a:cubicBezTo>
                  <a:pt x="5834" y="297"/>
                  <a:pt x="5827" y="300"/>
                  <a:pt x="5820" y="300"/>
                </a:cubicBezTo>
                <a:close/>
                <a:moveTo>
                  <a:pt x="5337" y="300"/>
                </a:moveTo>
                <a:cubicBezTo>
                  <a:pt x="5330" y="300"/>
                  <a:pt x="5323" y="297"/>
                  <a:pt x="5319" y="293"/>
                </a:cubicBezTo>
                <a:cubicBezTo>
                  <a:pt x="5309" y="282"/>
                  <a:pt x="5309" y="265"/>
                  <a:pt x="5319" y="254"/>
                </a:cubicBezTo>
                <a:lnTo>
                  <a:pt x="5562" y="11"/>
                </a:lnTo>
                <a:cubicBezTo>
                  <a:pt x="5573" y="1"/>
                  <a:pt x="5591" y="1"/>
                  <a:pt x="5601" y="11"/>
                </a:cubicBezTo>
                <a:cubicBezTo>
                  <a:pt x="5612" y="22"/>
                  <a:pt x="5612" y="39"/>
                  <a:pt x="5601" y="50"/>
                </a:cubicBezTo>
                <a:lnTo>
                  <a:pt x="5358" y="293"/>
                </a:lnTo>
                <a:cubicBezTo>
                  <a:pt x="5351" y="297"/>
                  <a:pt x="5344" y="300"/>
                  <a:pt x="5337" y="300"/>
                </a:cubicBezTo>
                <a:close/>
                <a:moveTo>
                  <a:pt x="4854" y="300"/>
                </a:moveTo>
                <a:cubicBezTo>
                  <a:pt x="4847" y="300"/>
                  <a:pt x="4840" y="297"/>
                  <a:pt x="4837" y="293"/>
                </a:cubicBezTo>
                <a:cubicBezTo>
                  <a:pt x="4826" y="282"/>
                  <a:pt x="4826" y="265"/>
                  <a:pt x="4837" y="254"/>
                </a:cubicBezTo>
                <a:lnTo>
                  <a:pt x="5080" y="11"/>
                </a:lnTo>
                <a:cubicBezTo>
                  <a:pt x="5090" y="1"/>
                  <a:pt x="5108" y="1"/>
                  <a:pt x="5119" y="11"/>
                </a:cubicBezTo>
                <a:cubicBezTo>
                  <a:pt x="5129" y="22"/>
                  <a:pt x="5129" y="39"/>
                  <a:pt x="5119" y="50"/>
                </a:cubicBezTo>
                <a:lnTo>
                  <a:pt x="4875" y="293"/>
                </a:lnTo>
                <a:cubicBezTo>
                  <a:pt x="4865" y="297"/>
                  <a:pt x="4861" y="300"/>
                  <a:pt x="4854" y="300"/>
                </a:cubicBezTo>
                <a:close/>
                <a:moveTo>
                  <a:pt x="4372" y="300"/>
                </a:moveTo>
                <a:cubicBezTo>
                  <a:pt x="4365" y="300"/>
                  <a:pt x="4358" y="297"/>
                  <a:pt x="4354" y="293"/>
                </a:cubicBezTo>
                <a:cubicBezTo>
                  <a:pt x="4344" y="282"/>
                  <a:pt x="4344" y="265"/>
                  <a:pt x="4354" y="254"/>
                </a:cubicBezTo>
                <a:lnTo>
                  <a:pt x="4597" y="11"/>
                </a:lnTo>
                <a:cubicBezTo>
                  <a:pt x="4608" y="1"/>
                  <a:pt x="4625" y="1"/>
                  <a:pt x="4636" y="11"/>
                </a:cubicBezTo>
                <a:cubicBezTo>
                  <a:pt x="4646" y="22"/>
                  <a:pt x="4646" y="39"/>
                  <a:pt x="4636" y="50"/>
                </a:cubicBezTo>
                <a:lnTo>
                  <a:pt x="4393" y="293"/>
                </a:lnTo>
                <a:cubicBezTo>
                  <a:pt x="4382" y="297"/>
                  <a:pt x="4379" y="300"/>
                  <a:pt x="4372" y="300"/>
                </a:cubicBezTo>
                <a:close/>
                <a:moveTo>
                  <a:pt x="3889" y="300"/>
                </a:moveTo>
                <a:cubicBezTo>
                  <a:pt x="3882" y="300"/>
                  <a:pt x="3875" y="297"/>
                  <a:pt x="3871" y="293"/>
                </a:cubicBezTo>
                <a:cubicBezTo>
                  <a:pt x="3861" y="282"/>
                  <a:pt x="3861" y="265"/>
                  <a:pt x="3871" y="254"/>
                </a:cubicBezTo>
                <a:lnTo>
                  <a:pt x="4115" y="11"/>
                </a:lnTo>
                <a:cubicBezTo>
                  <a:pt x="4125" y="1"/>
                  <a:pt x="4143" y="1"/>
                  <a:pt x="4153" y="11"/>
                </a:cubicBezTo>
                <a:cubicBezTo>
                  <a:pt x="4164" y="22"/>
                  <a:pt x="4164" y="39"/>
                  <a:pt x="4153" y="50"/>
                </a:cubicBezTo>
                <a:lnTo>
                  <a:pt x="3910" y="293"/>
                </a:lnTo>
                <a:cubicBezTo>
                  <a:pt x="3900" y="297"/>
                  <a:pt x="3896" y="300"/>
                  <a:pt x="3889" y="300"/>
                </a:cubicBezTo>
                <a:close/>
                <a:moveTo>
                  <a:pt x="3406" y="300"/>
                </a:moveTo>
                <a:cubicBezTo>
                  <a:pt x="3399" y="300"/>
                  <a:pt x="3392" y="297"/>
                  <a:pt x="3389" y="293"/>
                </a:cubicBezTo>
                <a:cubicBezTo>
                  <a:pt x="3378" y="282"/>
                  <a:pt x="3378" y="265"/>
                  <a:pt x="3389" y="254"/>
                </a:cubicBezTo>
                <a:lnTo>
                  <a:pt x="3632" y="11"/>
                </a:lnTo>
                <a:cubicBezTo>
                  <a:pt x="3642" y="1"/>
                  <a:pt x="3660" y="1"/>
                  <a:pt x="3671" y="11"/>
                </a:cubicBezTo>
                <a:cubicBezTo>
                  <a:pt x="3681" y="22"/>
                  <a:pt x="3681" y="39"/>
                  <a:pt x="3671" y="50"/>
                </a:cubicBezTo>
                <a:lnTo>
                  <a:pt x="3428" y="293"/>
                </a:lnTo>
                <a:cubicBezTo>
                  <a:pt x="3417" y="297"/>
                  <a:pt x="3413" y="300"/>
                  <a:pt x="3406" y="300"/>
                </a:cubicBezTo>
                <a:close/>
                <a:moveTo>
                  <a:pt x="2924" y="300"/>
                </a:moveTo>
                <a:cubicBezTo>
                  <a:pt x="2917" y="300"/>
                  <a:pt x="2910" y="297"/>
                  <a:pt x="2906" y="293"/>
                </a:cubicBezTo>
                <a:cubicBezTo>
                  <a:pt x="2896" y="282"/>
                  <a:pt x="2896" y="265"/>
                  <a:pt x="2906" y="254"/>
                </a:cubicBezTo>
                <a:lnTo>
                  <a:pt x="3149" y="11"/>
                </a:lnTo>
                <a:cubicBezTo>
                  <a:pt x="3160" y="1"/>
                  <a:pt x="3177" y="0"/>
                  <a:pt x="3188" y="11"/>
                </a:cubicBezTo>
                <a:cubicBezTo>
                  <a:pt x="3199" y="21"/>
                  <a:pt x="3199" y="39"/>
                  <a:pt x="3188" y="50"/>
                </a:cubicBezTo>
                <a:lnTo>
                  <a:pt x="2945" y="293"/>
                </a:lnTo>
                <a:cubicBezTo>
                  <a:pt x="2934" y="297"/>
                  <a:pt x="2931" y="300"/>
                  <a:pt x="2924" y="300"/>
                </a:cubicBezTo>
                <a:close/>
                <a:moveTo>
                  <a:pt x="2441" y="300"/>
                </a:moveTo>
                <a:cubicBezTo>
                  <a:pt x="2434" y="300"/>
                  <a:pt x="2427" y="297"/>
                  <a:pt x="2424" y="293"/>
                </a:cubicBezTo>
                <a:cubicBezTo>
                  <a:pt x="2413" y="282"/>
                  <a:pt x="2413" y="265"/>
                  <a:pt x="2424" y="254"/>
                </a:cubicBezTo>
                <a:lnTo>
                  <a:pt x="2667" y="11"/>
                </a:lnTo>
                <a:cubicBezTo>
                  <a:pt x="2677" y="1"/>
                  <a:pt x="2694" y="0"/>
                  <a:pt x="2705" y="11"/>
                </a:cubicBezTo>
                <a:cubicBezTo>
                  <a:pt x="2715" y="21"/>
                  <a:pt x="2716" y="39"/>
                  <a:pt x="2705" y="50"/>
                </a:cubicBezTo>
                <a:lnTo>
                  <a:pt x="2462" y="293"/>
                </a:lnTo>
                <a:cubicBezTo>
                  <a:pt x="2452" y="297"/>
                  <a:pt x="2448" y="300"/>
                  <a:pt x="2441" y="300"/>
                </a:cubicBezTo>
                <a:close/>
                <a:moveTo>
                  <a:pt x="1959" y="300"/>
                </a:moveTo>
                <a:cubicBezTo>
                  <a:pt x="1951" y="300"/>
                  <a:pt x="1944" y="297"/>
                  <a:pt x="1941" y="293"/>
                </a:cubicBezTo>
                <a:cubicBezTo>
                  <a:pt x="1930" y="282"/>
                  <a:pt x="1930" y="265"/>
                  <a:pt x="1941" y="254"/>
                </a:cubicBezTo>
                <a:lnTo>
                  <a:pt x="2184" y="11"/>
                </a:lnTo>
                <a:cubicBezTo>
                  <a:pt x="2195" y="1"/>
                  <a:pt x="2212" y="0"/>
                  <a:pt x="2223" y="11"/>
                </a:cubicBezTo>
                <a:cubicBezTo>
                  <a:pt x="2233" y="21"/>
                  <a:pt x="2233" y="39"/>
                  <a:pt x="2223" y="50"/>
                </a:cubicBezTo>
                <a:lnTo>
                  <a:pt x="1980" y="293"/>
                </a:lnTo>
                <a:cubicBezTo>
                  <a:pt x="1969" y="297"/>
                  <a:pt x="1966" y="300"/>
                  <a:pt x="1959" y="300"/>
                </a:cubicBezTo>
                <a:close/>
                <a:moveTo>
                  <a:pt x="1476" y="300"/>
                </a:moveTo>
                <a:cubicBezTo>
                  <a:pt x="1469" y="300"/>
                  <a:pt x="1462" y="297"/>
                  <a:pt x="1458" y="293"/>
                </a:cubicBezTo>
                <a:cubicBezTo>
                  <a:pt x="1448" y="282"/>
                  <a:pt x="1448" y="265"/>
                  <a:pt x="1458" y="254"/>
                </a:cubicBezTo>
                <a:lnTo>
                  <a:pt x="1701" y="11"/>
                </a:lnTo>
                <a:cubicBezTo>
                  <a:pt x="1712" y="1"/>
                  <a:pt x="1729" y="0"/>
                  <a:pt x="1740" y="11"/>
                </a:cubicBezTo>
                <a:cubicBezTo>
                  <a:pt x="1750" y="21"/>
                  <a:pt x="1751" y="39"/>
                  <a:pt x="1740" y="50"/>
                </a:cubicBezTo>
                <a:lnTo>
                  <a:pt x="1497" y="293"/>
                </a:lnTo>
                <a:cubicBezTo>
                  <a:pt x="1486" y="297"/>
                  <a:pt x="1483" y="300"/>
                  <a:pt x="1476" y="300"/>
                </a:cubicBezTo>
                <a:close/>
                <a:moveTo>
                  <a:pt x="993" y="300"/>
                </a:moveTo>
                <a:cubicBezTo>
                  <a:pt x="986" y="300"/>
                  <a:pt x="979" y="297"/>
                  <a:pt x="976" y="293"/>
                </a:cubicBezTo>
                <a:cubicBezTo>
                  <a:pt x="965" y="282"/>
                  <a:pt x="965" y="265"/>
                  <a:pt x="976" y="254"/>
                </a:cubicBezTo>
                <a:lnTo>
                  <a:pt x="1219" y="11"/>
                </a:lnTo>
                <a:cubicBezTo>
                  <a:pt x="1229" y="1"/>
                  <a:pt x="1247" y="1"/>
                  <a:pt x="1257" y="11"/>
                </a:cubicBezTo>
                <a:cubicBezTo>
                  <a:pt x="1268" y="22"/>
                  <a:pt x="1268" y="39"/>
                  <a:pt x="1257" y="50"/>
                </a:cubicBezTo>
                <a:lnTo>
                  <a:pt x="1014" y="293"/>
                </a:lnTo>
                <a:cubicBezTo>
                  <a:pt x="1004" y="297"/>
                  <a:pt x="1000" y="300"/>
                  <a:pt x="993" y="300"/>
                </a:cubicBezTo>
                <a:close/>
                <a:moveTo>
                  <a:pt x="511" y="300"/>
                </a:moveTo>
                <a:cubicBezTo>
                  <a:pt x="504" y="300"/>
                  <a:pt x="497" y="297"/>
                  <a:pt x="493" y="293"/>
                </a:cubicBezTo>
                <a:cubicBezTo>
                  <a:pt x="482" y="282"/>
                  <a:pt x="482" y="265"/>
                  <a:pt x="493" y="254"/>
                </a:cubicBezTo>
                <a:lnTo>
                  <a:pt x="736" y="11"/>
                </a:lnTo>
                <a:cubicBezTo>
                  <a:pt x="747" y="1"/>
                  <a:pt x="764" y="1"/>
                  <a:pt x="775" y="11"/>
                </a:cubicBezTo>
                <a:cubicBezTo>
                  <a:pt x="785" y="22"/>
                  <a:pt x="785" y="39"/>
                  <a:pt x="775" y="50"/>
                </a:cubicBezTo>
                <a:lnTo>
                  <a:pt x="528" y="289"/>
                </a:lnTo>
                <a:cubicBezTo>
                  <a:pt x="521" y="297"/>
                  <a:pt x="514" y="300"/>
                  <a:pt x="511" y="300"/>
                </a:cubicBezTo>
                <a:close/>
                <a:moveTo>
                  <a:pt x="28" y="300"/>
                </a:moveTo>
                <a:cubicBezTo>
                  <a:pt x="21" y="300"/>
                  <a:pt x="14" y="297"/>
                  <a:pt x="10" y="293"/>
                </a:cubicBezTo>
                <a:cubicBezTo>
                  <a:pt x="0" y="282"/>
                  <a:pt x="0" y="265"/>
                  <a:pt x="10" y="254"/>
                </a:cubicBezTo>
                <a:lnTo>
                  <a:pt x="253" y="11"/>
                </a:lnTo>
                <a:cubicBezTo>
                  <a:pt x="264" y="1"/>
                  <a:pt x="282" y="1"/>
                  <a:pt x="292" y="11"/>
                </a:cubicBezTo>
                <a:cubicBezTo>
                  <a:pt x="303" y="22"/>
                  <a:pt x="303" y="39"/>
                  <a:pt x="292" y="50"/>
                </a:cubicBezTo>
                <a:lnTo>
                  <a:pt x="49" y="293"/>
                </a:lnTo>
                <a:cubicBezTo>
                  <a:pt x="39" y="297"/>
                  <a:pt x="31" y="300"/>
                  <a:pt x="28" y="300"/>
                </a:cubicBezTo>
                <a:close/>
              </a:path>
            </a:pathLst>
          </a:custGeom>
          <a:solidFill>
            <a:schemeClr val="tx2"/>
          </a:solidFill>
          <a:ln>
            <a:noFill/>
          </a:ln>
          <a:effectLst/>
        </p:spPr>
        <p:txBody>
          <a:bodyPr wrap="none" anchor="ctr"/>
          <a:lstStyle/>
          <a:p>
            <a:endParaRPr lang="en-US"/>
          </a:p>
        </p:txBody>
      </p:sp>
    </p:spTree>
    <p:extLst>
      <p:ext uri="{BB962C8B-B14F-4D97-AF65-F5344CB8AC3E}">
        <p14:creationId xmlns:p14="http://schemas.microsoft.com/office/powerpoint/2010/main" val="4291977369"/>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orient="horz" pos="816"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and image 1">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4743450" y="1600201"/>
            <a:ext cx="4057650" cy="4572000"/>
          </a:xfrm>
          <a:prstGeom prst="rect">
            <a:avLst/>
          </a:prstGeom>
          <a:pattFill prst="wdUpDiag">
            <a:fgClr>
              <a:schemeClr val="bg1">
                <a:lumMod val="75000"/>
              </a:schemeClr>
            </a:fgClr>
            <a:bgClr>
              <a:schemeClr val="bg1"/>
            </a:bgClr>
          </a:pattFill>
        </p:spPr>
        <p:txBody>
          <a:bodyPr/>
          <a:lstStyle/>
          <a:p>
            <a:r>
              <a:rPr lang="en-US" dirty="0"/>
              <a:t>Click icon to add picture</a:t>
            </a:r>
          </a:p>
        </p:txBody>
      </p:sp>
      <p:sp>
        <p:nvSpPr>
          <p:cNvPr id="6" name="Footer Placeholder 5"/>
          <p:cNvSpPr>
            <a:spLocks noGrp="1"/>
          </p:cNvSpPr>
          <p:nvPr>
            <p:ph type="ftr" sz="quarter" idx="11"/>
          </p:nvPr>
        </p:nvSpPr>
        <p:spPr/>
        <p:txBody>
          <a:bodyPr/>
          <a:lstStyle/>
          <a:p>
            <a:r>
              <a:rPr lang="en-US"/>
              <a:t>Adient / Global Supplier Scorecard / 2019</a:t>
            </a:r>
          </a:p>
        </p:txBody>
      </p:sp>
      <p:sp>
        <p:nvSpPr>
          <p:cNvPr id="7" name="Slide Number Placeholder 6"/>
          <p:cNvSpPr>
            <a:spLocks noGrp="1"/>
          </p:cNvSpPr>
          <p:nvPr>
            <p:ph type="sldNum" sz="quarter" idx="12"/>
          </p:nvPr>
        </p:nvSpPr>
        <p:spPr/>
        <p:txBody>
          <a:bodyPr/>
          <a:lstStyle/>
          <a:p>
            <a:fld id="{295864D2-2B9F-40E2-998E-CC77F1ABC594}" type="slidenum">
              <a:rPr lang="en-US" smtClean="0"/>
              <a:t>‹#›</a:t>
            </a:fld>
            <a:endParaRPr lang="en-US"/>
          </a:p>
        </p:txBody>
      </p:sp>
      <p:sp>
        <p:nvSpPr>
          <p:cNvPr id="4" name="Title 3"/>
          <p:cNvSpPr>
            <a:spLocks noGrp="1"/>
          </p:cNvSpPr>
          <p:nvPr>
            <p:ph type="title"/>
          </p:nvPr>
        </p:nvSpPr>
        <p:spPr/>
        <p:txBody>
          <a:bodyPr/>
          <a:lstStyle/>
          <a:p>
            <a:r>
              <a:rPr lang="en-US" dirty="0"/>
              <a:t>Click to edit Master title style</a:t>
            </a:r>
          </a:p>
        </p:txBody>
      </p:sp>
      <p:sp>
        <p:nvSpPr>
          <p:cNvPr id="9" name="Content Placeholder 2"/>
          <p:cNvSpPr>
            <a:spLocks noGrp="1"/>
          </p:cNvSpPr>
          <p:nvPr>
            <p:ph idx="1"/>
          </p:nvPr>
        </p:nvSpPr>
        <p:spPr>
          <a:xfrm>
            <a:off x="329184" y="1552233"/>
            <a:ext cx="4071366" cy="4619968"/>
          </a:xfrm>
          <a:prstGeom prst="rect">
            <a:avLst/>
          </a:prstGeom>
        </p:spPr>
        <p:txBody>
          <a:bodyPr/>
          <a:lstStyle>
            <a:lvl1pPr>
              <a:defRPr sz="1600"/>
            </a:lvl1pPr>
            <a:lvl2pPr>
              <a:defRPr sz="1400" baseline="0"/>
            </a:lvl2pPr>
            <a:lvl3pPr>
              <a:defRPr sz="1400" baseline="0"/>
            </a:lvl3pPr>
            <a:lvl4pPr>
              <a:defRPr sz="1200"/>
            </a:lvl4pPr>
            <a:lvl5pPr>
              <a:defRPr sz="12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9837972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 and image 2">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p:txBody>
          <a:bodyPr/>
          <a:lstStyle/>
          <a:p>
            <a:r>
              <a:rPr lang="en-US"/>
              <a:t>Adient / Global Supplier Scorecard / 2019</a:t>
            </a:r>
          </a:p>
        </p:txBody>
      </p:sp>
      <p:sp>
        <p:nvSpPr>
          <p:cNvPr id="7" name="Slide Number Placeholder 6"/>
          <p:cNvSpPr>
            <a:spLocks noGrp="1"/>
          </p:cNvSpPr>
          <p:nvPr>
            <p:ph type="sldNum" sz="quarter" idx="12"/>
          </p:nvPr>
        </p:nvSpPr>
        <p:spPr/>
        <p:txBody>
          <a:bodyPr/>
          <a:lstStyle/>
          <a:p>
            <a:fld id="{295864D2-2B9F-40E2-998E-CC77F1ABC594}" type="slidenum">
              <a:rPr lang="en-US" smtClean="0"/>
              <a:t>‹#›</a:t>
            </a:fld>
            <a:endParaRPr lang="en-US"/>
          </a:p>
        </p:txBody>
      </p:sp>
      <p:sp>
        <p:nvSpPr>
          <p:cNvPr id="11" name="Picture Placeholder 7"/>
          <p:cNvSpPr>
            <a:spLocks noGrp="1"/>
          </p:cNvSpPr>
          <p:nvPr>
            <p:ph type="pic" sz="quarter" idx="14"/>
          </p:nvPr>
        </p:nvSpPr>
        <p:spPr>
          <a:xfrm>
            <a:off x="4743451" y="1602077"/>
            <a:ext cx="4057649" cy="2196807"/>
          </a:xfrm>
          <a:prstGeom prst="rect">
            <a:avLst/>
          </a:prstGeom>
          <a:pattFill prst="wdUpDiag">
            <a:fgClr>
              <a:schemeClr val="bg1">
                <a:lumMod val="75000"/>
              </a:schemeClr>
            </a:fgClr>
            <a:bgClr>
              <a:schemeClr val="bg1"/>
            </a:bgClr>
          </a:pattFill>
        </p:spPr>
        <p:txBody>
          <a:bodyPr vert="horz" wrap="square" lIns="0" tIns="0" rIns="0" bIns="0" rtlCol="0">
            <a:noAutofit/>
          </a:bodyPr>
          <a:lstStyle>
            <a:lvl1pPr>
              <a:defRPr lang="en-US" dirty="0"/>
            </a:lvl1pPr>
          </a:lstStyle>
          <a:p>
            <a:pPr lvl="0"/>
            <a:r>
              <a:rPr lang="en-US" dirty="0"/>
              <a:t>Click icon to add picture</a:t>
            </a:r>
          </a:p>
        </p:txBody>
      </p:sp>
      <p:sp>
        <p:nvSpPr>
          <p:cNvPr id="12" name="Picture Placeholder 7"/>
          <p:cNvSpPr>
            <a:spLocks noGrp="1"/>
          </p:cNvSpPr>
          <p:nvPr>
            <p:ph type="pic" sz="quarter" idx="15"/>
          </p:nvPr>
        </p:nvSpPr>
        <p:spPr>
          <a:xfrm>
            <a:off x="4743450" y="3980933"/>
            <a:ext cx="4057650" cy="2191268"/>
          </a:xfrm>
          <a:prstGeom prst="rect">
            <a:avLst/>
          </a:prstGeom>
          <a:pattFill prst="wdUpDiag">
            <a:fgClr>
              <a:schemeClr val="bg1">
                <a:lumMod val="75000"/>
              </a:schemeClr>
            </a:fgClr>
            <a:bgClr>
              <a:schemeClr val="bg1"/>
            </a:bgClr>
          </a:pattFill>
        </p:spPr>
        <p:txBody>
          <a:bodyPr vert="horz" wrap="square" lIns="0" tIns="0" rIns="0" bIns="0" rtlCol="0">
            <a:noAutofit/>
          </a:bodyPr>
          <a:lstStyle>
            <a:lvl1pPr>
              <a:defRPr lang="en-US" dirty="0"/>
            </a:lvl1pPr>
          </a:lstStyle>
          <a:p>
            <a:pPr lvl="0"/>
            <a:r>
              <a:rPr lang="en-US" dirty="0"/>
              <a:t>Click icon to add picture</a:t>
            </a:r>
          </a:p>
        </p:txBody>
      </p:sp>
      <p:sp>
        <p:nvSpPr>
          <p:cNvPr id="4" name="Title 3"/>
          <p:cNvSpPr>
            <a:spLocks noGrp="1"/>
          </p:cNvSpPr>
          <p:nvPr>
            <p:ph type="title"/>
          </p:nvPr>
        </p:nvSpPr>
        <p:spPr/>
        <p:txBody>
          <a:bodyPr/>
          <a:lstStyle/>
          <a:p>
            <a:r>
              <a:rPr lang="en-US" dirty="0"/>
              <a:t>Click to edit Master title style</a:t>
            </a:r>
          </a:p>
        </p:txBody>
      </p:sp>
      <p:sp>
        <p:nvSpPr>
          <p:cNvPr id="9" name="Content Placeholder 2"/>
          <p:cNvSpPr>
            <a:spLocks noGrp="1"/>
          </p:cNvSpPr>
          <p:nvPr>
            <p:ph idx="1"/>
          </p:nvPr>
        </p:nvSpPr>
        <p:spPr>
          <a:xfrm>
            <a:off x="329184" y="1552233"/>
            <a:ext cx="4071366" cy="4619968"/>
          </a:xfrm>
          <a:prstGeom prst="rect">
            <a:avLst/>
          </a:prstGeom>
        </p:spPr>
        <p:txBody>
          <a:bodyPr/>
          <a:lstStyle>
            <a:lvl1pPr>
              <a:defRPr sz="1600"/>
            </a:lvl1pPr>
            <a:lvl2pPr>
              <a:defRPr sz="1400" baseline="0"/>
            </a:lvl2pPr>
            <a:lvl3pPr>
              <a:defRPr sz="1400" baseline="0"/>
            </a:lvl3pPr>
            <a:lvl4pPr>
              <a:defRPr sz="1200"/>
            </a:lvl4pPr>
            <a:lvl5pPr>
              <a:defRPr sz="12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45412798"/>
      </p:ext>
    </p:extLst>
  </p:cSld>
  <p:clrMapOvr>
    <a:masterClrMapping/>
  </p:clrMapOvr>
  <p:extLst mod="1">
    <p:ext uri="{DCECCB84-F9BA-43D5-87BE-67443E8EF086}">
      <p15:sldGuideLst xmlns:p15="http://schemas.microsoft.com/office/powerpoint/2012/main">
        <p15:guide id="1" orient="horz" pos="2472">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p:txBody>
          <a:bodyPr/>
          <a:lstStyle/>
          <a:p>
            <a:r>
              <a:rPr lang="en-US"/>
              <a:t>Adient / Global Supplier Scorecard / 2019</a:t>
            </a:r>
          </a:p>
        </p:txBody>
      </p:sp>
      <p:sp>
        <p:nvSpPr>
          <p:cNvPr id="7" name="Slide Number Placeholder 6"/>
          <p:cNvSpPr>
            <a:spLocks noGrp="1"/>
          </p:cNvSpPr>
          <p:nvPr>
            <p:ph type="sldNum" sz="quarter" idx="12"/>
          </p:nvPr>
        </p:nvSpPr>
        <p:spPr/>
        <p:txBody>
          <a:bodyPr/>
          <a:lstStyle/>
          <a:p>
            <a:fld id="{295864D2-2B9F-40E2-998E-CC77F1ABC594}" type="slidenum">
              <a:rPr lang="en-US" smtClean="0"/>
              <a:t>‹#›</a:t>
            </a:fld>
            <a:endParaRPr lang="en-US"/>
          </a:p>
        </p:txBody>
      </p:sp>
      <p:sp>
        <p:nvSpPr>
          <p:cNvPr id="5" name="Title 4"/>
          <p:cNvSpPr>
            <a:spLocks noGrp="1"/>
          </p:cNvSpPr>
          <p:nvPr>
            <p:ph type="title"/>
          </p:nvPr>
        </p:nvSpPr>
        <p:spPr/>
        <p:txBody>
          <a:bodyPr/>
          <a:lstStyle/>
          <a:p>
            <a:r>
              <a:rPr lang="en-US" dirty="0"/>
              <a:t>Click to edit Master title style</a:t>
            </a:r>
          </a:p>
        </p:txBody>
      </p:sp>
      <p:sp>
        <p:nvSpPr>
          <p:cNvPr id="18" name="Content Placeholder 2"/>
          <p:cNvSpPr>
            <a:spLocks noGrp="1"/>
          </p:cNvSpPr>
          <p:nvPr>
            <p:ph idx="1"/>
          </p:nvPr>
        </p:nvSpPr>
        <p:spPr>
          <a:xfrm>
            <a:off x="329184" y="1551304"/>
            <a:ext cx="4071366" cy="4620895"/>
          </a:xfrm>
          <a:prstGeom prst="rect">
            <a:avLst/>
          </a:prstGeom>
        </p:spPr>
        <p:txBody>
          <a:bodyPr/>
          <a:lstStyle>
            <a:lvl1pPr>
              <a:defRPr sz="1600"/>
            </a:lvl1pPr>
            <a:lvl2pPr>
              <a:defRPr sz="1400" baseline="0"/>
            </a:lvl2pPr>
            <a:lvl3pPr>
              <a:defRPr sz="1400" baseline="0"/>
            </a:lvl3pPr>
            <a:lvl4pPr>
              <a:defRPr sz="1200"/>
            </a:lvl4pPr>
            <a:lvl5pPr>
              <a:defRPr sz="12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Content Placeholder 2"/>
          <p:cNvSpPr>
            <a:spLocks noGrp="1"/>
          </p:cNvSpPr>
          <p:nvPr>
            <p:ph idx="13"/>
          </p:nvPr>
        </p:nvSpPr>
        <p:spPr>
          <a:xfrm>
            <a:off x="4743449" y="1551304"/>
            <a:ext cx="4057077" cy="4620895"/>
          </a:xfrm>
          <a:prstGeom prst="rect">
            <a:avLst/>
          </a:prstGeom>
        </p:spPr>
        <p:txBody>
          <a:bodyPr/>
          <a:lstStyle>
            <a:lvl1pPr>
              <a:defRPr sz="1600"/>
            </a:lvl1pPr>
            <a:lvl2pPr>
              <a:defRPr sz="1400" baseline="0"/>
            </a:lvl2pPr>
            <a:lvl3pPr>
              <a:defRPr sz="1400" baseline="0"/>
            </a:lvl3pPr>
            <a:lvl4pPr>
              <a:defRPr sz="1200"/>
            </a:lvl4pPr>
            <a:lvl5pPr>
              <a:defRPr sz="12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149952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p:txBody>
          <a:bodyPr/>
          <a:lstStyle/>
          <a:p>
            <a:r>
              <a:rPr lang="en-US"/>
              <a:t>Adient / Global Supplier Scorecard / 2019</a:t>
            </a:r>
          </a:p>
        </p:txBody>
      </p:sp>
      <p:sp>
        <p:nvSpPr>
          <p:cNvPr id="7" name="Slide Number Placeholder 6"/>
          <p:cNvSpPr>
            <a:spLocks noGrp="1"/>
          </p:cNvSpPr>
          <p:nvPr>
            <p:ph type="sldNum" sz="quarter" idx="12"/>
          </p:nvPr>
        </p:nvSpPr>
        <p:spPr/>
        <p:txBody>
          <a:bodyPr/>
          <a:lstStyle/>
          <a:p>
            <a:fld id="{295864D2-2B9F-40E2-998E-CC77F1ABC594}" type="slidenum">
              <a:rPr lang="en-US" smtClean="0"/>
              <a:t>‹#›</a:t>
            </a:fld>
            <a:endParaRPr lang="en-US"/>
          </a:p>
        </p:txBody>
      </p:sp>
      <p:sp>
        <p:nvSpPr>
          <p:cNvPr id="5" name="Title 4"/>
          <p:cNvSpPr>
            <a:spLocks noGrp="1"/>
          </p:cNvSpPr>
          <p:nvPr>
            <p:ph type="title"/>
          </p:nvPr>
        </p:nvSpPr>
        <p:spPr/>
        <p:txBody>
          <a:bodyPr/>
          <a:lstStyle/>
          <a:p>
            <a:r>
              <a:rPr lang="en-US" dirty="0"/>
              <a:t>Click to edit Master title style</a:t>
            </a:r>
          </a:p>
        </p:txBody>
      </p:sp>
      <p:sp>
        <p:nvSpPr>
          <p:cNvPr id="8" name="Content Placeholder 2"/>
          <p:cNvSpPr>
            <a:spLocks noGrp="1"/>
          </p:cNvSpPr>
          <p:nvPr>
            <p:ph idx="1"/>
          </p:nvPr>
        </p:nvSpPr>
        <p:spPr>
          <a:xfrm>
            <a:off x="329184" y="1554480"/>
            <a:ext cx="2596896" cy="4617720"/>
          </a:xfrm>
          <a:prstGeom prst="rect">
            <a:avLst/>
          </a:prstGeom>
        </p:spPr>
        <p:txBody>
          <a:bodyPr/>
          <a:lstStyle>
            <a:lvl1pPr>
              <a:defRPr sz="1600"/>
            </a:lvl1pPr>
            <a:lvl2pPr>
              <a:defRPr sz="1400" baseline="0"/>
            </a:lvl2pPr>
            <a:lvl3pPr>
              <a:defRPr sz="1400" baseline="0"/>
            </a:lvl3pPr>
            <a:lvl4pPr>
              <a:defRPr sz="1200"/>
            </a:lvl4pPr>
            <a:lvl5pPr>
              <a:defRPr sz="12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3"/>
          </p:nvPr>
        </p:nvSpPr>
        <p:spPr>
          <a:xfrm>
            <a:off x="6202716" y="1554480"/>
            <a:ext cx="2596896" cy="4617720"/>
          </a:xfrm>
          <a:prstGeom prst="rect">
            <a:avLst/>
          </a:prstGeom>
        </p:spPr>
        <p:txBody>
          <a:bodyPr/>
          <a:lstStyle>
            <a:lvl1pPr>
              <a:defRPr sz="1600"/>
            </a:lvl1pPr>
            <a:lvl2pPr>
              <a:defRPr sz="1400" baseline="0"/>
            </a:lvl2pPr>
            <a:lvl3pPr>
              <a:defRPr sz="1400" baseline="0"/>
            </a:lvl3pPr>
            <a:lvl4pPr>
              <a:defRPr sz="1200"/>
            </a:lvl4pPr>
            <a:lvl5pPr>
              <a:defRPr sz="12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idx="14"/>
          </p:nvPr>
        </p:nvSpPr>
        <p:spPr>
          <a:xfrm>
            <a:off x="3273720" y="1554480"/>
            <a:ext cx="2596896" cy="4617720"/>
          </a:xfrm>
          <a:prstGeom prst="rect">
            <a:avLst/>
          </a:prstGeom>
        </p:spPr>
        <p:txBody>
          <a:bodyPr/>
          <a:lstStyle>
            <a:lvl1pPr>
              <a:defRPr sz="1600"/>
            </a:lvl1pPr>
            <a:lvl2pPr>
              <a:defRPr sz="1400" baseline="0"/>
            </a:lvl2pPr>
            <a:lvl3pPr>
              <a:defRPr sz="1400" baseline="0"/>
            </a:lvl3pPr>
            <a:lvl4pPr>
              <a:defRPr sz="1200"/>
            </a:lvl4pPr>
            <a:lvl5pPr>
              <a:defRPr sz="12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36752516"/>
      </p:ext>
    </p:extLst>
  </p:cSld>
  <p:clrMapOvr>
    <a:masterClrMapping/>
  </p:clrMapOvr>
  <p:extLst mod="1">
    <p:ext uri="{DCECCB84-F9BA-43D5-87BE-67443E8EF086}">
      <p15:sldGuideLst xmlns:p15="http://schemas.microsoft.com/office/powerpoint/2012/main">
        <p15:guide id="2" pos="492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Pattern field white">
    <p:bg>
      <p:bgPr>
        <a:solidFill>
          <a:schemeClr val="bg1"/>
        </a:soli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26229" y="5334000"/>
            <a:ext cx="8474871" cy="365760"/>
          </a:xfrm>
          <a:prstGeom prst="rect">
            <a:avLst/>
          </a:prstGeom>
        </p:spPr>
        <p:txBody>
          <a:bodyPr/>
          <a:lstStyle>
            <a:lvl1pPr marL="0" indent="0" algn="l">
              <a:buFont typeface="Arial" panose="020B0604020202020204" pitchFamily="34" charset="0"/>
              <a:buNone/>
              <a:defRPr sz="14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
        <p:nvSpPr>
          <p:cNvPr id="11" name="Title 1"/>
          <p:cNvSpPr>
            <a:spLocks noGrp="1"/>
          </p:cNvSpPr>
          <p:nvPr>
            <p:ph type="ctrTitle"/>
          </p:nvPr>
        </p:nvSpPr>
        <p:spPr>
          <a:xfrm>
            <a:off x="326229" y="1498600"/>
            <a:ext cx="8474871" cy="3835400"/>
          </a:xfrm>
        </p:spPr>
        <p:txBody>
          <a:bodyPr anchor="t"/>
          <a:lstStyle>
            <a:lvl1pPr algn="l">
              <a:defRPr sz="3200" baseline="0">
                <a:solidFill>
                  <a:schemeClr val="tx2"/>
                </a:solidFill>
              </a:defRPr>
            </a:lvl1pPr>
          </a:lstStyle>
          <a:p>
            <a:r>
              <a:rPr lang="en-US" dirty="0"/>
              <a:t>Click to edit Master title style</a:t>
            </a: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059168" y="466344"/>
            <a:ext cx="1737360" cy="691084"/>
          </a:xfrm>
          <a:prstGeom prst="rect">
            <a:avLst/>
          </a:prstGeom>
        </p:spPr>
      </p:pic>
      <p:sp>
        <p:nvSpPr>
          <p:cNvPr id="6" name="Freeform 1"/>
          <p:cNvSpPr>
            <a:spLocks noChangeArrowheads="1"/>
          </p:cNvSpPr>
          <p:nvPr userDrawn="1"/>
        </p:nvSpPr>
        <p:spPr bwMode="auto">
          <a:xfrm>
            <a:off x="349250" y="5745163"/>
            <a:ext cx="8448675" cy="976312"/>
          </a:xfrm>
          <a:custGeom>
            <a:avLst/>
            <a:gdLst>
              <a:gd name="T0" fmla="*/ 17183 w 23469"/>
              <a:gd name="T1" fmla="*/ 2423 h 2713"/>
              <a:gd name="T2" fmla="*/ 7250 w 23469"/>
              <a:gd name="T3" fmla="*/ 2705 h 2713"/>
              <a:gd name="T4" fmla="*/ 3428 w 23469"/>
              <a:gd name="T5" fmla="*/ 2701 h 2713"/>
              <a:gd name="T6" fmla="*/ 21006 w 23469"/>
              <a:gd name="T7" fmla="*/ 2423 h 2713"/>
              <a:gd name="T8" fmla="*/ 18367 w 23469"/>
              <a:gd name="T9" fmla="*/ 2712 h 2713"/>
              <a:gd name="T10" fmla="*/ 15253 w 23469"/>
              <a:gd name="T11" fmla="*/ 2462 h 2713"/>
              <a:gd name="T12" fmla="*/ 12075 w 23469"/>
              <a:gd name="T13" fmla="*/ 2666 h 2713"/>
              <a:gd name="T14" fmla="*/ 9198 w 23469"/>
              <a:gd name="T15" fmla="*/ 2712 h 2713"/>
              <a:gd name="T16" fmla="*/ 6566 w 23469"/>
              <a:gd name="T17" fmla="*/ 2423 h 2713"/>
              <a:gd name="T18" fmla="*/ 976 w 23469"/>
              <a:gd name="T19" fmla="*/ 2705 h 2713"/>
              <a:gd name="T20" fmla="*/ 22732 w 23469"/>
              <a:gd name="T21" fmla="*/ 2222 h 2713"/>
              <a:gd name="T22" fmla="*/ 20523 w 23469"/>
              <a:gd name="T23" fmla="*/ 1941 h 2713"/>
              <a:gd name="T24" fmla="*/ 17884 w 23469"/>
              <a:gd name="T25" fmla="*/ 2229 h 2713"/>
              <a:gd name="T26" fmla="*/ 16218 w 23469"/>
              <a:gd name="T27" fmla="*/ 1979 h 2713"/>
              <a:gd name="T28" fmla="*/ 13523 w 23469"/>
              <a:gd name="T29" fmla="*/ 2184 h 2713"/>
              <a:gd name="T30" fmla="*/ 11611 w 23469"/>
              <a:gd name="T31" fmla="*/ 2229 h 2713"/>
              <a:gd name="T32" fmla="*/ 9459 w 23469"/>
              <a:gd name="T33" fmla="*/ 1941 h 2713"/>
              <a:gd name="T34" fmla="*/ 6767 w 23469"/>
              <a:gd name="T35" fmla="*/ 2222 h 2713"/>
              <a:gd name="T36" fmla="*/ 4875 w 23469"/>
              <a:gd name="T37" fmla="*/ 2222 h 2713"/>
              <a:gd name="T38" fmla="*/ 2667 w 23469"/>
              <a:gd name="T39" fmla="*/ 1941 h 2713"/>
              <a:gd name="T40" fmla="*/ 28 w 23469"/>
              <a:gd name="T41" fmla="*/ 2229 h 2713"/>
              <a:gd name="T42" fmla="*/ 20562 w 23469"/>
              <a:gd name="T43" fmla="*/ 1497 h 2713"/>
              <a:gd name="T44" fmla="*/ 17384 w 23469"/>
              <a:gd name="T45" fmla="*/ 1701 h 2713"/>
              <a:gd name="T46" fmla="*/ 14506 w 23469"/>
              <a:gd name="T47" fmla="*/ 1747 h 2713"/>
              <a:gd name="T48" fmla="*/ 11393 w 23469"/>
              <a:gd name="T49" fmla="*/ 1458 h 2713"/>
              <a:gd name="T50" fmla="*/ 8215 w 23469"/>
              <a:gd name="T51" fmla="*/ 1740 h 2713"/>
              <a:gd name="T52" fmla="*/ 5841 w 23469"/>
              <a:gd name="T53" fmla="*/ 1740 h 2713"/>
              <a:gd name="T54" fmla="*/ 736 w 23469"/>
              <a:gd name="T55" fmla="*/ 1458 h 2713"/>
              <a:gd name="T56" fmla="*/ 17884 w 23469"/>
              <a:gd name="T57" fmla="*/ 1747 h 2713"/>
              <a:gd name="T58" fmla="*/ 11874 w 23469"/>
              <a:gd name="T59" fmla="*/ 1497 h 2713"/>
              <a:gd name="T60" fmla="*/ 3871 w 23469"/>
              <a:gd name="T61" fmla="*/ 1701 h 2713"/>
              <a:gd name="T62" fmla="*/ 23193 w 23469"/>
              <a:gd name="T63" fmla="*/ 1264 h 2713"/>
              <a:gd name="T64" fmla="*/ 16218 w 23469"/>
              <a:gd name="T65" fmla="*/ 976 h 2713"/>
              <a:gd name="T66" fmla="*/ 4837 w 23469"/>
              <a:gd name="T67" fmla="*/ 1257 h 2713"/>
              <a:gd name="T68" fmla="*/ 2945 w 23469"/>
              <a:gd name="T69" fmla="*/ 1257 h 2713"/>
              <a:gd name="T70" fmla="*/ 20523 w 23469"/>
              <a:gd name="T71" fmla="*/ 976 h 2713"/>
              <a:gd name="T72" fmla="*/ 17402 w 23469"/>
              <a:gd name="T73" fmla="*/ 1264 h 2713"/>
              <a:gd name="T74" fmla="*/ 14770 w 23469"/>
              <a:gd name="T75" fmla="*/ 1014 h 2713"/>
              <a:gd name="T76" fmla="*/ 11111 w 23469"/>
              <a:gd name="T77" fmla="*/ 1219 h 2713"/>
              <a:gd name="T78" fmla="*/ 8715 w 23469"/>
              <a:gd name="T79" fmla="*/ 1264 h 2713"/>
              <a:gd name="T80" fmla="*/ 6084 w 23469"/>
              <a:gd name="T81" fmla="*/ 976 h 2713"/>
              <a:gd name="T82" fmla="*/ 493 w 23469"/>
              <a:gd name="T83" fmla="*/ 1257 h 2713"/>
              <a:gd name="T84" fmla="*/ 20805 w 23469"/>
              <a:gd name="T85" fmla="*/ 775 h 2713"/>
              <a:gd name="T86" fmla="*/ 18593 w 23469"/>
              <a:gd name="T87" fmla="*/ 493 h 2713"/>
              <a:gd name="T88" fmla="*/ 14506 w 23469"/>
              <a:gd name="T89" fmla="*/ 782 h 2713"/>
              <a:gd name="T90" fmla="*/ 12357 w 23469"/>
              <a:gd name="T91" fmla="*/ 532 h 2713"/>
              <a:gd name="T92" fmla="*/ 8698 w 23469"/>
              <a:gd name="T93" fmla="*/ 736 h 2713"/>
              <a:gd name="T94" fmla="*/ 6302 w 23469"/>
              <a:gd name="T95" fmla="*/ 782 h 2713"/>
              <a:gd name="T96" fmla="*/ 1257 w 23469"/>
              <a:gd name="T97" fmla="*/ 493 h 2713"/>
              <a:gd name="T98" fmla="*/ 21245 w 23469"/>
              <a:gd name="T99" fmla="*/ 775 h 2713"/>
              <a:gd name="T100" fmla="*/ 12597 w 23469"/>
              <a:gd name="T101" fmla="*/ 775 h 2713"/>
              <a:gd name="T102" fmla="*/ 4597 w 23469"/>
              <a:gd name="T103" fmla="*/ 493 h 2713"/>
              <a:gd name="T104" fmla="*/ 23193 w 23469"/>
              <a:gd name="T105" fmla="*/ 300 h 2713"/>
              <a:gd name="T106" fmla="*/ 21527 w 23469"/>
              <a:gd name="T107" fmla="*/ 50 h 2713"/>
              <a:gd name="T108" fmla="*/ 18832 w 23469"/>
              <a:gd name="T109" fmla="*/ 254 h 2713"/>
              <a:gd name="T110" fmla="*/ 16919 w 23469"/>
              <a:gd name="T111" fmla="*/ 300 h 2713"/>
              <a:gd name="T112" fmla="*/ 14770 w 23469"/>
              <a:gd name="T113" fmla="*/ 11 h 2713"/>
              <a:gd name="T114" fmla="*/ 12075 w 23469"/>
              <a:gd name="T115" fmla="*/ 293 h 2713"/>
              <a:gd name="T116" fmla="*/ 10181 w 23469"/>
              <a:gd name="T117" fmla="*/ 293 h 2713"/>
              <a:gd name="T118" fmla="*/ 7976 w 23469"/>
              <a:gd name="T119" fmla="*/ 11 h 2713"/>
              <a:gd name="T120" fmla="*/ 5337 w 23469"/>
              <a:gd name="T121" fmla="*/ 300 h 2713"/>
              <a:gd name="T122" fmla="*/ 3671 w 23469"/>
              <a:gd name="T123" fmla="*/ 50 h 2713"/>
              <a:gd name="T124" fmla="*/ 976 w 23469"/>
              <a:gd name="T125" fmla="*/ 254 h 2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469" h="2713">
                <a:moveTo>
                  <a:pt x="23193" y="2712"/>
                </a:moveTo>
                <a:cubicBezTo>
                  <a:pt x="23186" y="2712"/>
                  <a:pt x="23179" y="2708"/>
                  <a:pt x="23176" y="2705"/>
                </a:cubicBezTo>
                <a:cubicBezTo>
                  <a:pt x="23165" y="2694"/>
                  <a:pt x="23165" y="2676"/>
                  <a:pt x="23176" y="2666"/>
                </a:cubicBezTo>
                <a:lnTo>
                  <a:pt x="23419" y="2423"/>
                </a:lnTo>
                <a:cubicBezTo>
                  <a:pt x="23430" y="2412"/>
                  <a:pt x="23447" y="2412"/>
                  <a:pt x="23458" y="2423"/>
                </a:cubicBezTo>
                <a:cubicBezTo>
                  <a:pt x="23468" y="2434"/>
                  <a:pt x="23468" y="2451"/>
                  <a:pt x="23458" y="2462"/>
                </a:cubicBezTo>
                <a:lnTo>
                  <a:pt x="23215" y="2701"/>
                </a:lnTo>
                <a:cubicBezTo>
                  <a:pt x="23208" y="2712"/>
                  <a:pt x="23201" y="2712"/>
                  <a:pt x="23193" y="2712"/>
                </a:cubicBezTo>
                <a:close/>
                <a:moveTo>
                  <a:pt x="22228" y="2712"/>
                </a:moveTo>
                <a:cubicBezTo>
                  <a:pt x="22221" y="2712"/>
                  <a:pt x="22214" y="2708"/>
                  <a:pt x="22211" y="2705"/>
                </a:cubicBezTo>
                <a:cubicBezTo>
                  <a:pt x="22200" y="2694"/>
                  <a:pt x="22200" y="2676"/>
                  <a:pt x="22211" y="2666"/>
                </a:cubicBezTo>
                <a:lnTo>
                  <a:pt x="22454" y="2423"/>
                </a:lnTo>
                <a:cubicBezTo>
                  <a:pt x="22464" y="2412"/>
                  <a:pt x="22482" y="2412"/>
                  <a:pt x="22492" y="2423"/>
                </a:cubicBezTo>
                <a:cubicBezTo>
                  <a:pt x="22503" y="2434"/>
                  <a:pt x="22503" y="2451"/>
                  <a:pt x="22492" y="2462"/>
                </a:cubicBezTo>
                <a:lnTo>
                  <a:pt x="22249" y="2701"/>
                </a:lnTo>
                <a:cubicBezTo>
                  <a:pt x="22242" y="2712"/>
                  <a:pt x="22235" y="2712"/>
                  <a:pt x="22228" y="2712"/>
                </a:cubicBezTo>
                <a:close/>
                <a:moveTo>
                  <a:pt x="21263" y="2712"/>
                </a:moveTo>
                <a:cubicBezTo>
                  <a:pt x="21256" y="2712"/>
                  <a:pt x="21249" y="2709"/>
                  <a:pt x="21245" y="2705"/>
                </a:cubicBezTo>
                <a:cubicBezTo>
                  <a:pt x="21235" y="2695"/>
                  <a:pt x="21235" y="2676"/>
                  <a:pt x="21245" y="2666"/>
                </a:cubicBezTo>
                <a:lnTo>
                  <a:pt x="21488" y="2423"/>
                </a:lnTo>
                <a:cubicBezTo>
                  <a:pt x="21499" y="2412"/>
                  <a:pt x="21517" y="2412"/>
                  <a:pt x="21527" y="2423"/>
                </a:cubicBezTo>
                <a:cubicBezTo>
                  <a:pt x="21538" y="2434"/>
                  <a:pt x="21538" y="2451"/>
                  <a:pt x="21527" y="2462"/>
                </a:cubicBezTo>
                <a:lnTo>
                  <a:pt x="21284" y="2701"/>
                </a:lnTo>
                <a:cubicBezTo>
                  <a:pt x="21277" y="2712"/>
                  <a:pt x="21270" y="2712"/>
                  <a:pt x="21263" y="2712"/>
                </a:cubicBezTo>
                <a:close/>
                <a:moveTo>
                  <a:pt x="17884" y="2712"/>
                </a:moveTo>
                <a:cubicBezTo>
                  <a:pt x="17877" y="2712"/>
                  <a:pt x="17870" y="2708"/>
                  <a:pt x="17867" y="2705"/>
                </a:cubicBezTo>
                <a:cubicBezTo>
                  <a:pt x="17856" y="2694"/>
                  <a:pt x="17856" y="2676"/>
                  <a:pt x="17867" y="2666"/>
                </a:cubicBezTo>
                <a:lnTo>
                  <a:pt x="18110" y="2423"/>
                </a:lnTo>
                <a:cubicBezTo>
                  <a:pt x="18121" y="2412"/>
                  <a:pt x="18138" y="2412"/>
                  <a:pt x="18149" y="2423"/>
                </a:cubicBezTo>
                <a:cubicBezTo>
                  <a:pt x="18159" y="2434"/>
                  <a:pt x="18159" y="2451"/>
                  <a:pt x="18149" y="2462"/>
                </a:cubicBezTo>
                <a:lnTo>
                  <a:pt x="17906" y="2701"/>
                </a:lnTo>
                <a:cubicBezTo>
                  <a:pt x="17899" y="2712"/>
                  <a:pt x="17892" y="2712"/>
                  <a:pt x="17884" y="2712"/>
                </a:cubicBezTo>
                <a:close/>
                <a:moveTo>
                  <a:pt x="16919" y="2712"/>
                </a:moveTo>
                <a:cubicBezTo>
                  <a:pt x="16912" y="2712"/>
                  <a:pt x="16905" y="2708"/>
                  <a:pt x="16902" y="2705"/>
                </a:cubicBezTo>
                <a:cubicBezTo>
                  <a:pt x="16891" y="2694"/>
                  <a:pt x="16891" y="2676"/>
                  <a:pt x="16902" y="2666"/>
                </a:cubicBezTo>
                <a:lnTo>
                  <a:pt x="17145" y="2423"/>
                </a:lnTo>
                <a:cubicBezTo>
                  <a:pt x="17155" y="2412"/>
                  <a:pt x="17173" y="2412"/>
                  <a:pt x="17183" y="2423"/>
                </a:cubicBezTo>
                <a:cubicBezTo>
                  <a:pt x="17194" y="2434"/>
                  <a:pt x="17194" y="2451"/>
                  <a:pt x="17183" y="2462"/>
                </a:cubicBezTo>
                <a:lnTo>
                  <a:pt x="16940" y="2701"/>
                </a:lnTo>
                <a:cubicBezTo>
                  <a:pt x="16933" y="2712"/>
                  <a:pt x="16926" y="2712"/>
                  <a:pt x="16919" y="2712"/>
                </a:cubicBezTo>
                <a:close/>
                <a:moveTo>
                  <a:pt x="15954" y="2712"/>
                </a:moveTo>
                <a:cubicBezTo>
                  <a:pt x="15947" y="2712"/>
                  <a:pt x="15940" y="2708"/>
                  <a:pt x="15936" y="2705"/>
                </a:cubicBezTo>
                <a:cubicBezTo>
                  <a:pt x="15926" y="2694"/>
                  <a:pt x="15926" y="2676"/>
                  <a:pt x="15936" y="2666"/>
                </a:cubicBezTo>
                <a:lnTo>
                  <a:pt x="16179" y="2423"/>
                </a:lnTo>
                <a:cubicBezTo>
                  <a:pt x="16190" y="2412"/>
                  <a:pt x="16208" y="2412"/>
                  <a:pt x="16218" y="2423"/>
                </a:cubicBezTo>
                <a:cubicBezTo>
                  <a:pt x="16229" y="2434"/>
                  <a:pt x="16229" y="2451"/>
                  <a:pt x="16218" y="2462"/>
                </a:cubicBezTo>
                <a:lnTo>
                  <a:pt x="15975" y="2701"/>
                </a:lnTo>
                <a:cubicBezTo>
                  <a:pt x="15968" y="2712"/>
                  <a:pt x="15961" y="2712"/>
                  <a:pt x="15954" y="2712"/>
                </a:cubicBezTo>
                <a:close/>
                <a:moveTo>
                  <a:pt x="12575" y="2712"/>
                </a:moveTo>
                <a:cubicBezTo>
                  <a:pt x="12568" y="2712"/>
                  <a:pt x="12561" y="2708"/>
                  <a:pt x="12558" y="2705"/>
                </a:cubicBezTo>
                <a:cubicBezTo>
                  <a:pt x="12547" y="2694"/>
                  <a:pt x="12547" y="2676"/>
                  <a:pt x="12558" y="2666"/>
                </a:cubicBezTo>
                <a:lnTo>
                  <a:pt x="12801" y="2423"/>
                </a:lnTo>
                <a:cubicBezTo>
                  <a:pt x="12812" y="2412"/>
                  <a:pt x="12830" y="2412"/>
                  <a:pt x="12840" y="2423"/>
                </a:cubicBezTo>
                <a:cubicBezTo>
                  <a:pt x="12851" y="2434"/>
                  <a:pt x="12850" y="2451"/>
                  <a:pt x="12840" y="2462"/>
                </a:cubicBezTo>
                <a:lnTo>
                  <a:pt x="12597" y="2701"/>
                </a:lnTo>
                <a:cubicBezTo>
                  <a:pt x="12590" y="2712"/>
                  <a:pt x="12583" y="2712"/>
                  <a:pt x="12575" y="2712"/>
                </a:cubicBezTo>
                <a:close/>
                <a:moveTo>
                  <a:pt x="11611" y="2712"/>
                </a:moveTo>
                <a:cubicBezTo>
                  <a:pt x="11604" y="2712"/>
                  <a:pt x="11597" y="2708"/>
                  <a:pt x="11594" y="2705"/>
                </a:cubicBezTo>
                <a:cubicBezTo>
                  <a:pt x="11583" y="2694"/>
                  <a:pt x="11583" y="2676"/>
                  <a:pt x="11594" y="2666"/>
                </a:cubicBezTo>
                <a:lnTo>
                  <a:pt x="11836" y="2423"/>
                </a:lnTo>
                <a:cubicBezTo>
                  <a:pt x="11846" y="2412"/>
                  <a:pt x="11864" y="2412"/>
                  <a:pt x="11874" y="2423"/>
                </a:cubicBezTo>
                <a:cubicBezTo>
                  <a:pt x="11885" y="2434"/>
                  <a:pt x="11885" y="2451"/>
                  <a:pt x="11874" y="2462"/>
                </a:cubicBezTo>
                <a:lnTo>
                  <a:pt x="11632" y="2701"/>
                </a:lnTo>
                <a:cubicBezTo>
                  <a:pt x="11625" y="2712"/>
                  <a:pt x="11618" y="2712"/>
                  <a:pt x="11611" y="2712"/>
                </a:cubicBezTo>
                <a:close/>
                <a:moveTo>
                  <a:pt x="10646" y="2712"/>
                </a:moveTo>
                <a:cubicBezTo>
                  <a:pt x="10639" y="2712"/>
                  <a:pt x="10632" y="2708"/>
                  <a:pt x="10628" y="2705"/>
                </a:cubicBezTo>
                <a:cubicBezTo>
                  <a:pt x="10618" y="2694"/>
                  <a:pt x="10618" y="2676"/>
                  <a:pt x="10628" y="2666"/>
                </a:cubicBezTo>
                <a:lnTo>
                  <a:pt x="10871" y="2423"/>
                </a:lnTo>
                <a:cubicBezTo>
                  <a:pt x="10882" y="2412"/>
                  <a:pt x="10899" y="2412"/>
                  <a:pt x="10910" y="2423"/>
                </a:cubicBezTo>
                <a:cubicBezTo>
                  <a:pt x="10920" y="2434"/>
                  <a:pt x="10921" y="2451"/>
                  <a:pt x="10910" y="2462"/>
                </a:cubicBezTo>
                <a:lnTo>
                  <a:pt x="10667" y="2701"/>
                </a:lnTo>
                <a:cubicBezTo>
                  <a:pt x="10660" y="2712"/>
                  <a:pt x="10653" y="2712"/>
                  <a:pt x="10646" y="2712"/>
                </a:cubicBezTo>
                <a:close/>
                <a:moveTo>
                  <a:pt x="7268" y="2712"/>
                </a:moveTo>
                <a:cubicBezTo>
                  <a:pt x="7260" y="2712"/>
                  <a:pt x="7253" y="2708"/>
                  <a:pt x="7250" y="2705"/>
                </a:cubicBezTo>
                <a:cubicBezTo>
                  <a:pt x="7239" y="2694"/>
                  <a:pt x="7239" y="2676"/>
                  <a:pt x="7250" y="2666"/>
                </a:cubicBezTo>
                <a:lnTo>
                  <a:pt x="7493" y="2423"/>
                </a:lnTo>
                <a:cubicBezTo>
                  <a:pt x="7504" y="2412"/>
                  <a:pt x="7521" y="2412"/>
                  <a:pt x="7532" y="2423"/>
                </a:cubicBezTo>
                <a:cubicBezTo>
                  <a:pt x="7542" y="2434"/>
                  <a:pt x="7542" y="2451"/>
                  <a:pt x="7532" y="2462"/>
                </a:cubicBezTo>
                <a:lnTo>
                  <a:pt x="7289" y="2701"/>
                </a:lnTo>
                <a:cubicBezTo>
                  <a:pt x="7282" y="2712"/>
                  <a:pt x="7275" y="2712"/>
                  <a:pt x="7268" y="2712"/>
                </a:cubicBezTo>
                <a:close/>
                <a:moveTo>
                  <a:pt x="4854" y="2712"/>
                </a:moveTo>
                <a:cubicBezTo>
                  <a:pt x="4847" y="2712"/>
                  <a:pt x="4840" y="2708"/>
                  <a:pt x="4837" y="2705"/>
                </a:cubicBezTo>
                <a:cubicBezTo>
                  <a:pt x="4826" y="2694"/>
                  <a:pt x="4826" y="2676"/>
                  <a:pt x="4837" y="2666"/>
                </a:cubicBezTo>
                <a:lnTo>
                  <a:pt x="5080" y="2423"/>
                </a:lnTo>
                <a:cubicBezTo>
                  <a:pt x="5090" y="2412"/>
                  <a:pt x="5108" y="2412"/>
                  <a:pt x="5119" y="2423"/>
                </a:cubicBezTo>
                <a:cubicBezTo>
                  <a:pt x="5129" y="2434"/>
                  <a:pt x="5129" y="2451"/>
                  <a:pt x="5119" y="2462"/>
                </a:cubicBezTo>
                <a:lnTo>
                  <a:pt x="4875" y="2701"/>
                </a:lnTo>
                <a:cubicBezTo>
                  <a:pt x="4865" y="2712"/>
                  <a:pt x="4861" y="2712"/>
                  <a:pt x="4854" y="2712"/>
                </a:cubicBezTo>
                <a:close/>
                <a:moveTo>
                  <a:pt x="4372" y="2712"/>
                </a:moveTo>
                <a:cubicBezTo>
                  <a:pt x="4365" y="2712"/>
                  <a:pt x="4358" y="2708"/>
                  <a:pt x="4354" y="2705"/>
                </a:cubicBezTo>
                <a:cubicBezTo>
                  <a:pt x="4344" y="2694"/>
                  <a:pt x="4344" y="2676"/>
                  <a:pt x="4354" y="2666"/>
                </a:cubicBezTo>
                <a:lnTo>
                  <a:pt x="4597" y="2423"/>
                </a:lnTo>
                <a:cubicBezTo>
                  <a:pt x="4608" y="2412"/>
                  <a:pt x="4625" y="2412"/>
                  <a:pt x="4636" y="2423"/>
                </a:cubicBezTo>
                <a:cubicBezTo>
                  <a:pt x="4646" y="2434"/>
                  <a:pt x="4646" y="2451"/>
                  <a:pt x="4636" y="2462"/>
                </a:cubicBezTo>
                <a:lnTo>
                  <a:pt x="4393" y="2701"/>
                </a:lnTo>
                <a:cubicBezTo>
                  <a:pt x="4382" y="2712"/>
                  <a:pt x="4379" y="2712"/>
                  <a:pt x="4372" y="2712"/>
                </a:cubicBezTo>
                <a:close/>
                <a:moveTo>
                  <a:pt x="3889" y="2712"/>
                </a:moveTo>
                <a:cubicBezTo>
                  <a:pt x="3882" y="2712"/>
                  <a:pt x="3875" y="2708"/>
                  <a:pt x="3871" y="2705"/>
                </a:cubicBezTo>
                <a:cubicBezTo>
                  <a:pt x="3861" y="2694"/>
                  <a:pt x="3861" y="2676"/>
                  <a:pt x="3871" y="2666"/>
                </a:cubicBezTo>
                <a:lnTo>
                  <a:pt x="4115" y="2423"/>
                </a:lnTo>
                <a:cubicBezTo>
                  <a:pt x="4125" y="2412"/>
                  <a:pt x="4143" y="2412"/>
                  <a:pt x="4153" y="2423"/>
                </a:cubicBezTo>
                <a:cubicBezTo>
                  <a:pt x="4164" y="2434"/>
                  <a:pt x="4164" y="2451"/>
                  <a:pt x="4153" y="2462"/>
                </a:cubicBezTo>
                <a:lnTo>
                  <a:pt x="3910" y="2701"/>
                </a:lnTo>
                <a:cubicBezTo>
                  <a:pt x="3900" y="2712"/>
                  <a:pt x="3896" y="2712"/>
                  <a:pt x="3889" y="2712"/>
                </a:cubicBezTo>
                <a:close/>
                <a:moveTo>
                  <a:pt x="3406" y="2712"/>
                </a:moveTo>
                <a:cubicBezTo>
                  <a:pt x="3399" y="2712"/>
                  <a:pt x="3392" y="2708"/>
                  <a:pt x="3389" y="2705"/>
                </a:cubicBezTo>
                <a:cubicBezTo>
                  <a:pt x="3378" y="2694"/>
                  <a:pt x="3378" y="2676"/>
                  <a:pt x="3389" y="2666"/>
                </a:cubicBezTo>
                <a:lnTo>
                  <a:pt x="3632" y="2423"/>
                </a:lnTo>
                <a:cubicBezTo>
                  <a:pt x="3642" y="2412"/>
                  <a:pt x="3660" y="2412"/>
                  <a:pt x="3671" y="2423"/>
                </a:cubicBezTo>
                <a:cubicBezTo>
                  <a:pt x="3681" y="2434"/>
                  <a:pt x="3681" y="2451"/>
                  <a:pt x="3671" y="2462"/>
                </a:cubicBezTo>
                <a:lnTo>
                  <a:pt x="3428" y="2701"/>
                </a:lnTo>
                <a:cubicBezTo>
                  <a:pt x="3417" y="2712"/>
                  <a:pt x="3413" y="2712"/>
                  <a:pt x="3406" y="2712"/>
                </a:cubicBezTo>
                <a:close/>
                <a:moveTo>
                  <a:pt x="2924" y="2712"/>
                </a:moveTo>
                <a:cubicBezTo>
                  <a:pt x="2917" y="2712"/>
                  <a:pt x="2910" y="2708"/>
                  <a:pt x="2906" y="2705"/>
                </a:cubicBezTo>
                <a:cubicBezTo>
                  <a:pt x="2896" y="2694"/>
                  <a:pt x="2896" y="2676"/>
                  <a:pt x="2906" y="2666"/>
                </a:cubicBezTo>
                <a:lnTo>
                  <a:pt x="3149" y="2423"/>
                </a:lnTo>
                <a:cubicBezTo>
                  <a:pt x="3160" y="2412"/>
                  <a:pt x="3177" y="2412"/>
                  <a:pt x="3188" y="2423"/>
                </a:cubicBezTo>
                <a:cubicBezTo>
                  <a:pt x="3199" y="2434"/>
                  <a:pt x="3199" y="2451"/>
                  <a:pt x="3188" y="2462"/>
                </a:cubicBezTo>
                <a:lnTo>
                  <a:pt x="2945" y="2701"/>
                </a:lnTo>
                <a:cubicBezTo>
                  <a:pt x="2934" y="2712"/>
                  <a:pt x="2931" y="2712"/>
                  <a:pt x="2924" y="2712"/>
                </a:cubicBezTo>
                <a:close/>
                <a:moveTo>
                  <a:pt x="2441" y="2712"/>
                </a:moveTo>
                <a:cubicBezTo>
                  <a:pt x="2434" y="2712"/>
                  <a:pt x="2427" y="2708"/>
                  <a:pt x="2424" y="2705"/>
                </a:cubicBezTo>
                <a:cubicBezTo>
                  <a:pt x="2413" y="2694"/>
                  <a:pt x="2413" y="2676"/>
                  <a:pt x="2424" y="2666"/>
                </a:cubicBezTo>
                <a:lnTo>
                  <a:pt x="2667" y="2423"/>
                </a:lnTo>
                <a:cubicBezTo>
                  <a:pt x="2677" y="2412"/>
                  <a:pt x="2694" y="2412"/>
                  <a:pt x="2705" y="2423"/>
                </a:cubicBezTo>
                <a:cubicBezTo>
                  <a:pt x="2715" y="2434"/>
                  <a:pt x="2716" y="2451"/>
                  <a:pt x="2705" y="2462"/>
                </a:cubicBezTo>
                <a:lnTo>
                  <a:pt x="2462" y="2701"/>
                </a:lnTo>
                <a:cubicBezTo>
                  <a:pt x="2452" y="2712"/>
                  <a:pt x="2448" y="2712"/>
                  <a:pt x="2441" y="2712"/>
                </a:cubicBezTo>
                <a:close/>
                <a:moveTo>
                  <a:pt x="22711" y="2712"/>
                </a:moveTo>
                <a:cubicBezTo>
                  <a:pt x="22704" y="2712"/>
                  <a:pt x="22697" y="2709"/>
                  <a:pt x="22693" y="2705"/>
                </a:cubicBezTo>
                <a:cubicBezTo>
                  <a:pt x="22683" y="2695"/>
                  <a:pt x="22683" y="2676"/>
                  <a:pt x="22693" y="2666"/>
                </a:cubicBezTo>
                <a:lnTo>
                  <a:pt x="22936" y="2423"/>
                </a:lnTo>
                <a:cubicBezTo>
                  <a:pt x="22947" y="2412"/>
                  <a:pt x="22964" y="2412"/>
                  <a:pt x="22975" y="2423"/>
                </a:cubicBezTo>
                <a:cubicBezTo>
                  <a:pt x="22986" y="2434"/>
                  <a:pt x="22986" y="2451"/>
                  <a:pt x="22975" y="2462"/>
                </a:cubicBezTo>
                <a:lnTo>
                  <a:pt x="22732" y="2705"/>
                </a:lnTo>
                <a:cubicBezTo>
                  <a:pt x="22725" y="2712"/>
                  <a:pt x="22718" y="2712"/>
                  <a:pt x="22711" y="2712"/>
                </a:cubicBezTo>
                <a:close/>
                <a:moveTo>
                  <a:pt x="21746" y="2712"/>
                </a:moveTo>
                <a:cubicBezTo>
                  <a:pt x="21739" y="2712"/>
                  <a:pt x="21731" y="2708"/>
                  <a:pt x="21728" y="2705"/>
                </a:cubicBezTo>
                <a:cubicBezTo>
                  <a:pt x="21717" y="2694"/>
                  <a:pt x="21717" y="2676"/>
                  <a:pt x="21728" y="2666"/>
                </a:cubicBezTo>
                <a:lnTo>
                  <a:pt x="21968" y="2423"/>
                </a:lnTo>
                <a:cubicBezTo>
                  <a:pt x="21978" y="2412"/>
                  <a:pt x="21996" y="2412"/>
                  <a:pt x="22006" y="2423"/>
                </a:cubicBezTo>
                <a:cubicBezTo>
                  <a:pt x="22017" y="2434"/>
                  <a:pt x="22017" y="2451"/>
                  <a:pt x="22006" y="2462"/>
                </a:cubicBezTo>
                <a:lnTo>
                  <a:pt x="21763" y="2705"/>
                </a:lnTo>
                <a:cubicBezTo>
                  <a:pt x="21760" y="2712"/>
                  <a:pt x="21753" y="2712"/>
                  <a:pt x="21746" y="2712"/>
                </a:cubicBezTo>
                <a:close/>
                <a:moveTo>
                  <a:pt x="20780" y="2712"/>
                </a:moveTo>
                <a:cubicBezTo>
                  <a:pt x="20773" y="2712"/>
                  <a:pt x="20766" y="2708"/>
                  <a:pt x="20763" y="2705"/>
                </a:cubicBezTo>
                <a:cubicBezTo>
                  <a:pt x="20752" y="2694"/>
                  <a:pt x="20752" y="2676"/>
                  <a:pt x="20763" y="2666"/>
                </a:cubicBezTo>
                <a:lnTo>
                  <a:pt x="21006" y="2423"/>
                </a:lnTo>
                <a:cubicBezTo>
                  <a:pt x="21016" y="2412"/>
                  <a:pt x="21034" y="2412"/>
                  <a:pt x="21045" y="2423"/>
                </a:cubicBezTo>
                <a:cubicBezTo>
                  <a:pt x="21055" y="2434"/>
                  <a:pt x="21055" y="2451"/>
                  <a:pt x="21045" y="2462"/>
                </a:cubicBezTo>
                <a:lnTo>
                  <a:pt x="20805" y="2705"/>
                </a:lnTo>
                <a:cubicBezTo>
                  <a:pt x="20794" y="2712"/>
                  <a:pt x="20787" y="2712"/>
                  <a:pt x="20780" y="2712"/>
                </a:cubicBezTo>
                <a:close/>
                <a:moveTo>
                  <a:pt x="20298" y="2712"/>
                </a:moveTo>
                <a:cubicBezTo>
                  <a:pt x="20291" y="2712"/>
                  <a:pt x="20284" y="2708"/>
                  <a:pt x="20280" y="2705"/>
                </a:cubicBezTo>
                <a:cubicBezTo>
                  <a:pt x="20269" y="2694"/>
                  <a:pt x="20269" y="2676"/>
                  <a:pt x="20280" y="2666"/>
                </a:cubicBezTo>
                <a:lnTo>
                  <a:pt x="20523" y="2423"/>
                </a:lnTo>
                <a:cubicBezTo>
                  <a:pt x="20534" y="2412"/>
                  <a:pt x="20551" y="2412"/>
                  <a:pt x="20562" y="2423"/>
                </a:cubicBezTo>
                <a:cubicBezTo>
                  <a:pt x="20572" y="2434"/>
                  <a:pt x="20572" y="2451"/>
                  <a:pt x="20562" y="2462"/>
                </a:cubicBezTo>
                <a:lnTo>
                  <a:pt x="20319" y="2705"/>
                </a:lnTo>
                <a:cubicBezTo>
                  <a:pt x="20312" y="2712"/>
                  <a:pt x="20305" y="2712"/>
                  <a:pt x="20298" y="2712"/>
                </a:cubicBezTo>
                <a:close/>
                <a:moveTo>
                  <a:pt x="19815" y="2712"/>
                </a:moveTo>
                <a:cubicBezTo>
                  <a:pt x="19808" y="2712"/>
                  <a:pt x="19801" y="2709"/>
                  <a:pt x="19797" y="2705"/>
                </a:cubicBezTo>
                <a:cubicBezTo>
                  <a:pt x="19787" y="2695"/>
                  <a:pt x="19787" y="2676"/>
                  <a:pt x="19797" y="2666"/>
                </a:cubicBezTo>
                <a:lnTo>
                  <a:pt x="20037" y="2423"/>
                </a:lnTo>
                <a:cubicBezTo>
                  <a:pt x="20048" y="2412"/>
                  <a:pt x="20065" y="2412"/>
                  <a:pt x="20076" y="2423"/>
                </a:cubicBezTo>
                <a:cubicBezTo>
                  <a:pt x="20086" y="2434"/>
                  <a:pt x="20086" y="2451"/>
                  <a:pt x="20076" y="2462"/>
                </a:cubicBezTo>
                <a:lnTo>
                  <a:pt x="19833" y="2705"/>
                </a:lnTo>
                <a:cubicBezTo>
                  <a:pt x="19829" y="2712"/>
                  <a:pt x="19822" y="2712"/>
                  <a:pt x="19815" y="2712"/>
                </a:cubicBezTo>
                <a:close/>
                <a:moveTo>
                  <a:pt x="19332" y="2712"/>
                </a:moveTo>
                <a:cubicBezTo>
                  <a:pt x="19325" y="2712"/>
                  <a:pt x="19318" y="2708"/>
                  <a:pt x="19315" y="2705"/>
                </a:cubicBezTo>
                <a:cubicBezTo>
                  <a:pt x="19304" y="2694"/>
                  <a:pt x="19304" y="2676"/>
                  <a:pt x="19315" y="2666"/>
                </a:cubicBezTo>
                <a:lnTo>
                  <a:pt x="19558" y="2423"/>
                </a:lnTo>
                <a:cubicBezTo>
                  <a:pt x="19568" y="2412"/>
                  <a:pt x="19586" y="2412"/>
                  <a:pt x="19597" y="2423"/>
                </a:cubicBezTo>
                <a:cubicBezTo>
                  <a:pt x="19607" y="2434"/>
                  <a:pt x="19607" y="2451"/>
                  <a:pt x="19597" y="2462"/>
                </a:cubicBezTo>
                <a:lnTo>
                  <a:pt x="19354" y="2705"/>
                </a:lnTo>
                <a:cubicBezTo>
                  <a:pt x="19346" y="2712"/>
                  <a:pt x="19339" y="2712"/>
                  <a:pt x="19332" y="2712"/>
                </a:cubicBezTo>
                <a:close/>
                <a:moveTo>
                  <a:pt x="18850" y="2712"/>
                </a:moveTo>
                <a:cubicBezTo>
                  <a:pt x="18843" y="2712"/>
                  <a:pt x="18836" y="2709"/>
                  <a:pt x="18832" y="2705"/>
                </a:cubicBezTo>
                <a:cubicBezTo>
                  <a:pt x="18822" y="2695"/>
                  <a:pt x="18822" y="2676"/>
                  <a:pt x="18832" y="2666"/>
                </a:cubicBezTo>
                <a:lnTo>
                  <a:pt x="19075" y="2423"/>
                </a:lnTo>
                <a:cubicBezTo>
                  <a:pt x="19086" y="2412"/>
                  <a:pt x="19103" y="2412"/>
                  <a:pt x="19114" y="2423"/>
                </a:cubicBezTo>
                <a:cubicBezTo>
                  <a:pt x="19125" y="2434"/>
                  <a:pt x="19125" y="2451"/>
                  <a:pt x="19114" y="2462"/>
                </a:cubicBezTo>
                <a:lnTo>
                  <a:pt x="18874" y="2705"/>
                </a:lnTo>
                <a:cubicBezTo>
                  <a:pt x="18864" y="2712"/>
                  <a:pt x="18857" y="2712"/>
                  <a:pt x="18850" y="2712"/>
                </a:cubicBezTo>
                <a:close/>
                <a:moveTo>
                  <a:pt x="18367" y="2712"/>
                </a:moveTo>
                <a:cubicBezTo>
                  <a:pt x="18360" y="2712"/>
                  <a:pt x="18353" y="2708"/>
                  <a:pt x="18350" y="2705"/>
                </a:cubicBezTo>
                <a:cubicBezTo>
                  <a:pt x="18339" y="2694"/>
                  <a:pt x="18339" y="2676"/>
                  <a:pt x="18350" y="2666"/>
                </a:cubicBezTo>
                <a:lnTo>
                  <a:pt x="18593" y="2423"/>
                </a:lnTo>
                <a:cubicBezTo>
                  <a:pt x="18603" y="2412"/>
                  <a:pt x="18621" y="2412"/>
                  <a:pt x="18631" y="2423"/>
                </a:cubicBezTo>
                <a:cubicBezTo>
                  <a:pt x="18642" y="2434"/>
                  <a:pt x="18642" y="2451"/>
                  <a:pt x="18631" y="2462"/>
                </a:cubicBezTo>
                <a:lnTo>
                  <a:pt x="18388" y="2705"/>
                </a:lnTo>
                <a:cubicBezTo>
                  <a:pt x="18381" y="2712"/>
                  <a:pt x="18374" y="2712"/>
                  <a:pt x="18367" y="2712"/>
                </a:cubicBezTo>
                <a:close/>
                <a:moveTo>
                  <a:pt x="17402" y="2712"/>
                </a:moveTo>
                <a:cubicBezTo>
                  <a:pt x="17395" y="2712"/>
                  <a:pt x="17388" y="2709"/>
                  <a:pt x="17384" y="2705"/>
                </a:cubicBezTo>
                <a:cubicBezTo>
                  <a:pt x="17374" y="2695"/>
                  <a:pt x="17374" y="2676"/>
                  <a:pt x="17384" y="2666"/>
                </a:cubicBezTo>
                <a:lnTo>
                  <a:pt x="17627" y="2423"/>
                </a:lnTo>
                <a:cubicBezTo>
                  <a:pt x="17638" y="2412"/>
                  <a:pt x="17655" y="2412"/>
                  <a:pt x="17666" y="2423"/>
                </a:cubicBezTo>
                <a:cubicBezTo>
                  <a:pt x="17677" y="2434"/>
                  <a:pt x="17677" y="2451"/>
                  <a:pt x="17666" y="2462"/>
                </a:cubicBezTo>
                <a:lnTo>
                  <a:pt x="17423" y="2705"/>
                </a:lnTo>
                <a:cubicBezTo>
                  <a:pt x="17416" y="2712"/>
                  <a:pt x="17409" y="2712"/>
                  <a:pt x="17402" y="2712"/>
                </a:cubicBezTo>
                <a:close/>
                <a:moveTo>
                  <a:pt x="16437" y="2712"/>
                </a:moveTo>
                <a:cubicBezTo>
                  <a:pt x="16430" y="2712"/>
                  <a:pt x="16422" y="2708"/>
                  <a:pt x="16419" y="2705"/>
                </a:cubicBezTo>
                <a:cubicBezTo>
                  <a:pt x="16408" y="2694"/>
                  <a:pt x="16408" y="2676"/>
                  <a:pt x="16419" y="2666"/>
                </a:cubicBezTo>
                <a:lnTo>
                  <a:pt x="16662" y="2423"/>
                </a:lnTo>
                <a:cubicBezTo>
                  <a:pt x="16673" y="2412"/>
                  <a:pt x="16691" y="2412"/>
                  <a:pt x="16701" y="2423"/>
                </a:cubicBezTo>
                <a:cubicBezTo>
                  <a:pt x="16712" y="2434"/>
                  <a:pt x="16711" y="2451"/>
                  <a:pt x="16701" y="2462"/>
                </a:cubicBezTo>
                <a:lnTo>
                  <a:pt x="16458" y="2705"/>
                </a:lnTo>
                <a:cubicBezTo>
                  <a:pt x="16451" y="2712"/>
                  <a:pt x="16444" y="2712"/>
                  <a:pt x="16437" y="2712"/>
                </a:cubicBezTo>
                <a:close/>
                <a:moveTo>
                  <a:pt x="15471" y="2712"/>
                </a:moveTo>
                <a:cubicBezTo>
                  <a:pt x="15464" y="2712"/>
                  <a:pt x="15457" y="2708"/>
                  <a:pt x="15454" y="2705"/>
                </a:cubicBezTo>
                <a:cubicBezTo>
                  <a:pt x="15443" y="2694"/>
                  <a:pt x="15443" y="2676"/>
                  <a:pt x="15454" y="2666"/>
                </a:cubicBezTo>
                <a:lnTo>
                  <a:pt x="15693" y="2423"/>
                </a:lnTo>
                <a:cubicBezTo>
                  <a:pt x="15704" y="2412"/>
                  <a:pt x="15721" y="2412"/>
                  <a:pt x="15732" y="2423"/>
                </a:cubicBezTo>
                <a:cubicBezTo>
                  <a:pt x="15743" y="2434"/>
                  <a:pt x="15743" y="2451"/>
                  <a:pt x="15732" y="2462"/>
                </a:cubicBezTo>
                <a:lnTo>
                  <a:pt x="15489" y="2705"/>
                </a:lnTo>
                <a:cubicBezTo>
                  <a:pt x="15485" y="2712"/>
                  <a:pt x="15478" y="2712"/>
                  <a:pt x="15471" y="2712"/>
                </a:cubicBezTo>
                <a:close/>
                <a:moveTo>
                  <a:pt x="14989" y="2712"/>
                </a:moveTo>
                <a:cubicBezTo>
                  <a:pt x="14982" y="2712"/>
                  <a:pt x="14975" y="2708"/>
                  <a:pt x="14971" y="2705"/>
                </a:cubicBezTo>
                <a:cubicBezTo>
                  <a:pt x="14960" y="2694"/>
                  <a:pt x="14960" y="2676"/>
                  <a:pt x="14971" y="2666"/>
                </a:cubicBezTo>
                <a:lnTo>
                  <a:pt x="15214" y="2423"/>
                </a:lnTo>
                <a:cubicBezTo>
                  <a:pt x="15225" y="2412"/>
                  <a:pt x="15243" y="2412"/>
                  <a:pt x="15253" y="2423"/>
                </a:cubicBezTo>
                <a:cubicBezTo>
                  <a:pt x="15264" y="2434"/>
                  <a:pt x="15263" y="2451"/>
                  <a:pt x="15253" y="2462"/>
                </a:cubicBezTo>
                <a:lnTo>
                  <a:pt x="15010" y="2705"/>
                </a:lnTo>
                <a:cubicBezTo>
                  <a:pt x="15003" y="2712"/>
                  <a:pt x="14996" y="2712"/>
                  <a:pt x="14989" y="2712"/>
                </a:cubicBezTo>
                <a:close/>
                <a:moveTo>
                  <a:pt x="14506" y="2712"/>
                </a:moveTo>
                <a:cubicBezTo>
                  <a:pt x="14499" y="2712"/>
                  <a:pt x="14492" y="2708"/>
                  <a:pt x="14488" y="2705"/>
                </a:cubicBezTo>
                <a:cubicBezTo>
                  <a:pt x="14478" y="2694"/>
                  <a:pt x="14478" y="2676"/>
                  <a:pt x="14488" y="2666"/>
                </a:cubicBezTo>
                <a:lnTo>
                  <a:pt x="14731" y="2423"/>
                </a:lnTo>
                <a:cubicBezTo>
                  <a:pt x="14742" y="2412"/>
                  <a:pt x="14760" y="2412"/>
                  <a:pt x="14770" y="2423"/>
                </a:cubicBezTo>
                <a:cubicBezTo>
                  <a:pt x="14781" y="2434"/>
                  <a:pt x="14781" y="2451"/>
                  <a:pt x="14770" y="2462"/>
                </a:cubicBezTo>
                <a:lnTo>
                  <a:pt x="14531" y="2705"/>
                </a:lnTo>
                <a:cubicBezTo>
                  <a:pt x="14520" y="2712"/>
                  <a:pt x="14513" y="2712"/>
                  <a:pt x="14506" y="2712"/>
                </a:cubicBezTo>
                <a:close/>
                <a:moveTo>
                  <a:pt x="14023" y="2712"/>
                </a:moveTo>
                <a:cubicBezTo>
                  <a:pt x="14016" y="2712"/>
                  <a:pt x="14009" y="2708"/>
                  <a:pt x="14006" y="2705"/>
                </a:cubicBezTo>
                <a:cubicBezTo>
                  <a:pt x="13995" y="2694"/>
                  <a:pt x="13995" y="2676"/>
                  <a:pt x="14006" y="2666"/>
                </a:cubicBezTo>
                <a:lnTo>
                  <a:pt x="14249" y="2423"/>
                </a:lnTo>
                <a:cubicBezTo>
                  <a:pt x="14259" y="2412"/>
                  <a:pt x="14278" y="2412"/>
                  <a:pt x="14288" y="2423"/>
                </a:cubicBezTo>
                <a:cubicBezTo>
                  <a:pt x="14299" y="2434"/>
                  <a:pt x="14298" y="2451"/>
                  <a:pt x="14288" y="2462"/>
                </a:cubicBezTo>
                <a:lnTo>
                  <a:pt x="14045" y="2705"/>
                </a:lnTo>
                <a:cubicBezTo>
                  <a:pt x="14037" y="2712"/>
                  <a:pt x="14030" y="2712"/>
                  <a:pt x="14023" y="2712"/>
                </a:cubicBezTo>
                <a:close/>
                <a:moveTo>
                  <a:pt x="13541" y="2712"/>
                </a:moveTo>
                <a:cubicBezTo>
                  <a:pt x="13534" y="2712"/>
                  <a:pt x="13527" y="2708"/>
                  <a:pt x="13523" y="2705"/>
                </a:cubicBezTo>
                <a:cubicBezTo>
                  <a:pt x="13513" y="2694"/>
                  <a:pt x="13513" y="2676"/>
                  <a:pt x="13523" y="2666"/>
                </a:cubicBezTo>
                <a:lnTo>
                  <a:pt x="13763" y="2423"/>
                </a:lnTo>
                <a:cubicBezTo>
                  <a:pt x="13773" y="2412"/>
                  <a:pt x="13791" y="2412"/>
                  <a:pt x="13801" y="2423"/>
                </a:cubicBezTo>
                <a:cubicBezTo>
                  <a:pt x="13812" y="2434"/>
                  <a:pt x="13812" y="2451"/>
                  <a:pt x="13801" y="2462"/>
                </a:cubicBezTo>
                <a:lnTo>
                  <a:pt x="13558" y="2705"/>
                </a:lnTo>
                <a:cubicBezTo>
                  <a:pt x="13555" y="2712"/>
                  <a:pt x="13548" y="2712"/>
                  <a:pt x="13541" y="2712"/>
                </a:cubicBezTo>
                <a:close/>
                <a:moveTo>
                  <a:pt x="13058" y="2712"/>
                </a:moveTo>
                <a:cubicBezTo>
                  <a:pt x="13051" y="2712"/>
                  <a:pt x="13044" y="2708"/>
                  <a:pt x="13041" y="2705"/>
                </a:cubicBezTo>
                <a:cubicBezTo>
                  <a:pt x="13030" y="2694"/>
                  <a:pt x="13030" y="2676"/>
                  <a:pt x="13041" y="2666"/>
                </a:cubicBezTo>
                <a:lnTo>
                  <a:pt x="13284" y="2423"/>
                </a:lnTo>
                <a:cubicBezTo>
                  <a:pt x="13294" y="2412"/>
                  <a:pt x="13312" y="2412"/>
                  <a:pt x="13322" y="2423"/>
                </a:cubicBezTo>
                <a:cubicBezTo>
                  <a:pt x="13333" y="2434"/>
                  <a:pt x="13333" y="2451"/>
                  <a:pt x="13322" y="2462"/>
                </a:cubicBezTo>
                <a:lnTo>
                  <a:pt x="13079" y="2705"/>
                </a:lnTo>
                <a:cubicBezTo>
                  <a:pt x="13072" y="2712"/>
                  <a:pt x="13065" y="2712"/>
                  <a:pt x="13058" y="2712"/>
                </a:cubicBezTo>
                <a:close/>
                <a:moveTo>
                  <a:pt x="12093" y="2712"/>
                </a:moveTo>
                <a:cubicBezTo>
                  <a:pt x="12086" y="2712"/>
                  <a:pt x="12079" y="2708"/>
                  <a:pt x="12075" y="2705"/>
                </a:cubicBezTo>
                <a:cubicBezTo>
                  <a:pt x="12065" y="2694"/>
                  <a:pt x="12065" y="2676"/>
                  <a:pt x="12075" y="2666"/>
                </a:cubicBezTo>
                <a:lnTo>
                  <a:pt x="12318" y="2423"/>
                </a:lnTo>
                <a:cubicBezTo>
                  <a:pt x="12329" y="2412"/>
                  <a:pt x="12347" y="2412"/>
                  <a:pt x="12357" y="2423"/>
                </a:cubicBezTo>
                <a:cubicBezTo>
                  <a:pt x="12368" y="2434"/>
                  <a:pt x="12368" y="2451"/>
                  <a:pt x="12357" y="2462"/>
                </a:cubicBezTo>
                <a:lnTo>
                  <a:pt x="12114" y="2705"/>
                </a:lnTo>
                <a:cubicBezTo>
                  <a:pt x="12107" y="2712"/>
                  <a:pt x="12100" y="2712"/>
                  <a:pt x="12093" y="2712"/>
                </a:cubicBezTo>
                <a:close/>
                <a:moveTo>
                  <a:pt x="11129" y="2712"/>
                </a:moveTo>
                <a:cubicBezTo>
                  <a:pt x="11122" y="2712"/>
                  <a:pt x="11114" y="2708"/>
                  <a:pt x="11111" y="2705"/>
                </a:cubicBezTo>
                <a:cubicBezTo>
                  <a:pt x="11100" y="2694"/>
                  <a:pt x="11100" y="2676"/>
                  <a:pt x="11111" y="2666"/>
                </a:cubicBezTo>
                <a:lnTo>
                  <a:pt x="11354" y="2423"/>
                </a:lnTo>
                <a:cubicBezTo>
                  <a:pt x="11365" y="2412"/>
                  <a:pt x="11382" y="2412"/>
                  <a:pt x="11393" y="2423"/>
                </a:cubicBezTo>
                <a:cubicBezTo>
                  <a:pt x="11403" y="2434"/>
                  <a:pt x="11403" y="2451"/>
                  <a:pt x="11393" y="2462"/>
                </a:cubicBezTo>
                <a:lnTo>
                  <a:pt x="11150" y="2705"/>
                </a:lnTo>
                <a:cubicBezTo>
                  <a:pt x="11143" y="2712"/>
                  <a:pt x="11136" y="2712"/>
                  <a:pt x="11129" y="2712"/>
                </a:cubicBezTo>
                <a:close/>
                <a:moveTo>
                  <a:pt x="10163" y="2712"/>
                </a:moveTo>
                <a:cubicBezTo>
                  <a:pt x="10156" y="2712"/>
                  <a:pt x="10149" y="2708"/>
                  <a:pt x="10146" y="2705"/>
                </a:cubicBezTo>
                <a:cubicBezTo>
                  <a:pt x="10135" y="2694"/>
                  <a:pt x="10135" y="2676"/>
                  <a:pt x="10146" y="2666"/>
                </a:cubicBezTo>
                <a:lnTo>
                  <a:pt x="10389" y="2423"/>
                </a:lnTo>
                <a:cubicBezTo>
                  <a:pt x="10399" y="2412"/>
                  <a:pt x="10417" y="2412"/>
                  <a:pt x="10428" y="2423"/>
                </a:cubicBezTo>
                <a:cubicBezTo>
                  <a:pt x="10438" y="2434"/>
                  <a:pt x="10438" y="2451"/>
                  <a:pt x="10428" y="2462"/>
                </a:cubicBezTo>
                <a:lnTo>
                  <a:pt x="10184" y="2705"/>
                </a:lnTo>
                <a:cubicBezTo>
                  <a:pt x="10177" y="2712"/>
                  <a:pt x="10170" y="2712"/>
                  <a:pt x="10163" y="2712"/>
                </a:cubicBezTo>
                <a:close/>
                <a:moveTo>
                  <a:pt x="9681" y="2712"/>
                </a:moveTo>
                <a:cubicBezTo>
                  <a:pt x="9674" y="2712"/>
                  <a:pt x="9667" y="2708"/>
                  <a:pt x="9663" y="2705"/>
                </a:cubicBezTo>
                <a:cubicBezTo>
                  <a:pt x="9652" y="2694"/>
                  <a:pt x="9652" y="2676"/>
                  <a:pt x="9663" y="2666"/>
                </a:cubicBezTo>
                <a:lnTo>
                  <a:pt x="9906" y="2423"/>
                </a:lnTo>
                <a:cubicBezTo>
                  <a:pt x="9917" y="2412"/>
                  <a:pt x="9934" y="2412"/>
                  <a:pt x="9945" y="2423"/>
                </a:cubicBezTo>
                <a:cubicBezTo>
                  <a:pt x="9955" y="2434"/>
                  <a:pt x="9955" y="2451"/>
                  <a:pt x="9945" y="2462"/>
                </a:cubicBezTo>
                <a:lnTo>
                  <a:pt x="9702" y="2705"/>
                </a:lnTo>
                <a:cubicBezTo>
                  <a:pt x="9695" y="2712"/>
                  <a:pt x="9688" y="2712"/>
                  <a:pt x="9681" y="2712"/>
                </a:cubicBezTo>
                <a:close/>
                <a:moveTo>
                  <a:pt x="9198" y="2712"/>
                </a:moveTo>
                <a:cubicBezTo>
                  <a:pt x="9191" y="2712"/>
                  <a:pt x="9184" y="2708"/>
                  <a:pt x="9180" y="2705"/>
                </a:cubicBezTo>
                <a:cubicBezTo>
                  <a:pt x="9170" y="2694"/>
                  <a:pt x="9170" y="2676"/>
                  <a:pt x="9180" y="2666"/>
                </a:cubicBezTo>
                <a:lnTo>
                  <a:pt x="9420" y="2423"/>
                </a:lnTo>
                <a:cubicBezTo>
                  <a:pt x="9431" y="2412"/>
                  <a:pt x="9448" y="2412"/>
                  <a:pt x="9459" y="2423"/>
                </a:cubicBezTo>
                <a:cubicBezTo>
                  <a:pt x="9469" y="2434"/>
                  <a:pt x="9469" y="2451"/>
                  <a:pt x="9459" y="2462"/>
                </a:cubicBezTo>
                <a:lnTo>
                  <a:pt x="9216" y="2705"/>
                </a:lnTo>
                <a:cubicBezTo>
                  <a:pt x="9212" y="2712"/>
                  <a:pt x="9205" y="2712"/>
                  <a:pt x="9198" y="2712"/>
                </a:cubicBezTo>
                <a:close/>
                <a:moveTo>
                  <a:pt x="8715" y="2712"/>
                </a:moveTo>
                <a:cubicBezTo>
                  <a:pt x="8708" y="2712"/>
                  <a:pt x="8701" y="2708"/>
                  <a:pt x="8698" y="2705"/>
                </a:cubicBezTo>
                <a:cubicBezTo>
                  <a:pt x="8687" y="2694"/>
                  <a:pt x="8687" y="2676"/>
                  <a:pt x="8698" y="2666"/>
                </a:cubicBezTo>
                <a:lnTo>
                  <a:pt x="8941" y="2423"/>
                </a:lnTo>
                <a:cubicBezTo>
                  <a:pt x="8951" y="2412"/>
                  <a:pt x="8969" y="2412"/>
                  <a:pt x="8980" y="2423"/>
                </a:cubicBezTo>
                <a:cubicBezTo>
                  <a:pt x="8990" y="2434"/>
                  <a:pt x="8990" y="2451"/>
                  <a:pt x="8980" y="2462"/>
                </a:cubicBezTo>
                <a:lnTo>
                  <a:pt x="8737" y="2705"/>
                </a:lnTo>
                <a:cubicBezTo>
                  <a:pt x="8730" y="2712"/>
                  <a:pt x="8722" y="2712"/>
                  <a:pt x="8715" y="2712"/>
                </a:cubicBezTo>
                <a:close/>
                <a:moveTo>
                  <a:pt x="8233" y="2712"/>
                </a:moveTo>
                <a:cubicBezTo>
                  <a:pt x="8226" y="2712"/>
                  <a:pt x="8219" y="2708"/>
                  <a:pt x="8215" y="2705"/>
                </a:cubicBezTo>
                <a:cubicBezTo>
                  <a:pt x="8205" y="2694"/>
                  <a:pt x="8205" y="2676"/>
                  <a:pt x="8215" y="2666"/>
                </a:cubicBezTo>
                <a:lnTo>
                  <a:pt x="8458" y="2423"/>
                </a:lnTo>
                <a:cubicBezTo>
                  <a:pt x="8469" y="2412"/>
                  <a:pt x="8486" y="2412"/>
                  <a:pt x="8497" y="2423"/>
                </a:cubicBezTo>
                <a:cubicBezTo>
                  <a:pt x="8508" y="2434"/>
                  <a:pt x="8508" y="2451"/>
                  <a:pt x="8497" y="2462"/>
                </a:cubicBezTo>
                <a:lnTo>
                  <a:pt x="8257" y="2705"/>
                </a:lnTo>
                <a:cubicBezTo>
                  <a:pt x="8247" y="2712"/>
                  <a:pt x="8240" y="2712"/>
                  <a:pt x="8233" y="2712"/>
                </a:cubicBezTo>
                <a:close/>
                <a:moveTo>
                  <a:pt x="7750" y="2712"/>
                </a:moveTo>
                <a:cubicBezTo>
                  <a:pt x="7743" y="2712"/>
                  <a:pt x="7736" y="2708"/>
                  <a:pt x="7733" y="2705"/>
                </a:cubicBezTo>
                <a:cubicBezTo>
                  <a:pt x="7722" y="2694"/>
                  <a:pt x="7722" y="2676"/>
                  <a:pt x="7733" y="2666"/>
                </a:cubicBezTo>
                <a:lnTo>
                  <a:pt x="7976" y="2423"/>
                </a:lnTo>
                <a:cubicBezTo>
                  <a:pt x="7986" y="2412"/>
                  <a:pt x="8004" y="2412"/>
                  <a:pt x="8014" y="2423"/>
                </a:cubicBezTo>
                <a:cubicBezTo>
                  <a:pt x="8025" y="2434"/>
                  <a:pt x="8025" y="2451"/>
                  <a:pt x="8014" y="2462"/>
                </a:cubicBezTo>
                <a:lnTo>
                  <a:pt x="7771" y="2705"/>
                </a:lnTo>
                <a:cubicBezTo>
                  <a:pt x="7764" y="2712"/>
                  <a:pt x="7757" y="2712"/>
                  <a:pt x="7750" y="2712"/>
                </a:cubicBezTo>
                <a:close/>
                <a:moveTo>
                  <a:pt x="6785" y="2712"/>
                </a:moveTo>
                <a:cubicBezTo>
                  <a:pt x="6778" y="2712"/>
                  <a:pt x="6771" y="2708"/>
                  <a:pt x="6767" y="2705"/>
                </a:cubicBezTo>
                <a:cubicBezTo>
                  <a:pt x="6757" y="2694"/>
                  <a:pt x="6757" y="2676"/>
                  <a:pt x="6767" y="2666"/>
                </a:cubicBezTo>
                <a:lnTo>
                  <a:pt x="7010" y="2423"/>
                </a:lnTo>
                <a:cubicBezTo>
                  <a:pt x="7021" y="2412"/>
                  <a:pt x="7039" y="2412"/>
                  <a:pt x="7049" y="2423"/>
                </a:cubicBezTo>
                <a:cubicBezTo>
                  <a:pt x="7060" y="2434"/>
                  <a:pt x="7060" y="2451"/>
                  <a:pt x="7049" y="2462"/>
                </a:cubicBezTo>
                <a:lnTo>
                  <a:pt x="6806" y="2705"/>
                </a:lnTo>
                <a:cubicBezTo>
                  <a:pt x="6799" y="2712"/>
                  <a:pt x="6792" y="2712"/>
                  <a:pt x="6785" y="2712"/>
                </a:cubicBezTo>
                <a:close/>
                <a:moveTo>
                  <a:pt x="6302" y="2712"/>
                </a:moveTo>
                <a:cubicBezTo>
                  <a:pt x="6295" y="2712"/>
                  <a:pt x="6288" y="2708"/>
                  <a:pt x="6285" y="2705"/>
                </a:cubicBezTo>
                <a:cubicBezTo>
                  <a:pt x="6274" y="2694"/>
                  <a:pt x="6274" y="2676"/>
                  <a:pt x="6285" y="2666"/>
                </a:cubicBezTo>
                <a:lnTo>
                  <a:pt x="6528" y="2423"/>
                </a:lnTo>
                <a:cubicBezTo>
                  <a:pt x="6538" y="2412"/>
                  <a:pt x="6556" y="2412"/>
                  <a:pt x="6566" y="2423"/>
                </a:cubicBezTo>
                <a:cubicBezTo>
                  <a:pt x="6577" y="2434"/>
                  <a:pt x="6577" y="2451"/>
                  <a:pt x="6566" y="2462"/>
                </a:cubicBezTo>
                <a:lnTo>
                  <a:pt x="6323" y="2705"/>
                </a:lnTo>
                <a:cubicBezTo>
                  <a:pt x="6316" y="2712"/>
                  <a:pt x="6309" y="2712"/>
                  <a:pt x="6302" y="2712"/>
                </a:cubicBezTo>
                <a:close/>
                <a:moveTo>
                  <a:pt x="5820" y="2712"/>
                </a:moveTo>
                <a:cubicBezTo>
                  <a:pt x="5813" y="2712"/>
                  <a:pt x="5806" y="2708"/>
                  <a:pt x="5802" y="2705"/>
                </a:cubicBezTo>
                <a:cubicBezTo>
                  <a:pt x="5791" y="2694"/>
                  <a:pt x="5791" y="2676"/>
                  <a:pt x="5802" y="2666"/>
                </a:cubicBezTo>
                <a:lnTo>
                  <a:pt x="6045" y="2423"/>
                </a:lnTo>
                <a:cubicBezTo>
                  <a:pt x="6056" y="2412"/>
                  <a:pt x="6073" y="2412"/>
                  <a:pt x="6084" y="2423"/>
                </a:cubicBezTo>
                <a:cubicBezTo>
                  <a:pt x="6094" y="2434"/>
                  <a:pt x="6094" y="2451"/>
                  <a:pt x="6084" y="2462"/>
                </a:cubicBezTo>
                <a:lnTo>
                  <a:pt x="5841" y="2705"/>
                </a:lnTo>
                <a:cubicBezTo>
                  <a:pt x="5834" y="2712"/>
                  <a:pt x="5827" y="2712"/>
                  <a:pt x="5820" y="2712"/>
                </a:cubicBezTo>
                <a:close/>
                <a:moveTo>
                  <a:pt x="5337" y="2712"/>
                </a:moveTo>
                <a:cubicBezTo>
                  <a:pt x="5330" y="2712"/>
                  <a:pt x="5323" y="2708"/>
                  <a:pt x="5319" y="2705"/>
                </a:cubicBezTo>
                <a:cubicBezTo>
                  <a:pt x="5309" y="2694"/>
                  <a:pt x="5309" y="2676"/>
                  <a:pt x="5319" y="2666"/>
                </a:cubicBezTo>
                <a:lnTo>
                  <a:pt x="5562" y="2423"/>
                </a:lnTo>
                <a:cubicBezTo>
                  <a:pt x="5573" y="2412"/>
                  <a:pt x="5591" y="2412"/>
                  <a:pt x="5601" y="2423"/>
                </a:cubicBezTo>
                <a:cubicBezTo>
                  <a:pt x="5612" y="2434"/>
                  <a:pt x="5612" y="2451"/>
                  <a:pt x="5601" y="2462"/>
                </a:cubicBezTo>
                <a:lnTo>
                  <a:pt x="5358" y="2705"/>
                </a:lnTo>
                <a:cubicBezTo>
                  <a:pt x="5351" y="2712"/>
                  <a:pt x="5344" y="2712"/>
                  <a:pt x="5337" y="2712"/>
                </a:cubicBezTo>
                <a:close/>
                <a:moveTo>
                  <a:pt x="1959" y="2712"/>
                </a:moveTo>
                <a:cubicBezTo>
                  <a:pt x="1951" y="2712"/>
                  <a:pt x="1944" y="2708"/>
                  <a:pt x="1941" y="2705"/>
                </a:cubicBezTo>
                <a:cubicBezTo>
                  <a:pt x="1930" y="2694"/>
                  <a:pt x="1930" y="2676"/>
                  <a:pt x="1941" y="2666"/>
                </a:cubicBezTo>
                <a:lnTo>
                  <a:pt x="2184" y="2423"/>
                </a:lnTo>
                <a:cubicBezTo>
                  <a:pt x="2195" y="2412"/>
                  <a:pt x="2212" y="2412"/>
                  <a:pt x="2223" y="2423"/>
                </a:cubicBezTo>
                <a:cubicBezTo>
                  <a:pt x="2233" y="2434"/>
                  <a:pt x="2233" y="2451"/>
                  <a:pt x="2223" y="2462"/>
                </a:cubicBezTo>
                <a:lnTo>
                  <a:pt x="1980" y="2705"/>
                </a:lnTo>
                <a:cubicBezTo>
                  <a:pt x="1969" y="2712"/>
                  <a:pt x="1966" y="2712"/>
                  <a:pt x="1959" y="2712"/>
                </a:cubicBezTo>
                <a:close/>
                <a:moveTo>
                  <a:pt x="1476" y="2712"/>
                </a:moveTo>
                <a:cubicBezTo>
                  <a:pt x="1469" y="2712"/>
                  <a:pt x="1462" y="2708"/>
                  <a:pt x="1458" y="2705"/>
                </a:cubicBezTo>
                <a:cubicBezTo>
                  <a:pt x="1448" y="2694"/>
                  <a:pt x="1448" y="2676"/>
                  <a:pt x="1458" y="2666"/>
                </a:cubicBezTo>
                <a:lnTo>
                  <a:pt x="1701" y="2423"/>
                </a:lnTo>
                <a:cubicBezTo>
                  <a:pt x="1712" y="2412"/>
                  <a:pt x="1729" y="2412"/>
                  <a:pt x="1740" y="2423"/>
                </a:cubicBezTo>
                <a:cubicBezTo>
                  <a:pt x="1750" y="2434"/>
                  <a:pt x="1751" y="2451"/>
                  <a:pt x="1740" y="2462"/>
                </a:cubicBezTo>
                <a:lnTo>
                  <a:pt x="1497" y="2705"/>
                </a:lnTo>
                <a:cubicBezTo>
                  <a:pt x="1486" y="2712"/>
                  <a:pt x="1483" y="2712"/>
                  <a:pt x="1476" y="2712"/>
                </a:cubicBezTo>
                <a:close/>
                <a:moveTo>
                  <a:pt x="993" y="2712"/>
                </a:moveTo>
                <a:cubicBezTo>
                  <a:pt x="986" y="2712"/>
                  <a:pt x="979" y="2708"/>
                  <a:pt x="976" y="2705"/>
                </a:cubicBezTo>
                <a:cubicBezTo>
                  <a:pt x="965" y="2694"/>
                  <a:pt x="965" y="2676"/>
                  <a:pt x="976" y="2666"/>
                </a:cubicBezTo>
                <a:lnTo>
                  <a:pt x="1219" y="2423"/>
                </a:lnTo>
                <a:cubicBezTo>
                  <a:pt x="1229" y="2412"/>
                  <a:pt x="1247" y="2412"/>
                  <a:pt x="1257" y="2423"/>
                </a:cubicBezTo>
                <a:cubicBezTo>
                  <a:pt x="1268" y="2434"/>
                  <a:pt x="1268" y="2451"/>
                  <a:pt x="1257" y="2462"/>
                </a:cubicBezTo>
                <a:lnTo>
                  <a:pt x="1014" y="2705"/>
                </a:lnTo>
                <a:cubicBezTo>
                  <a:pt x="1004" y="2712"/>
                  <a:pt x="1000" y="2712"/>
                  <a:pt x="993" y="2712"/>
                </a:cubicBezTo>
                <a:close/>
                <a:moveTo>
                  <a:pt x="511" y="2712"/>
                </a:moveTo>
                <a:cubicBezTo>
                  <a:pt x="504" y="2712"/>
                  <a:pt x="497" y="2708"/>
                  <a:pt x="493" y="2705"/>
                </a:cubicBezTo>
                <a:cubicBezTo>
                  <a:pt x="482" y="2694"/>
                  <a:pt x="482" y="2676"/>
                  <a:pt x="493" y="2666"/>
                </a:cubicBezTo>
                <a:lnTo>
                  <a:pt x="736" y="2423"/>
                </a:lnTo>
                <a:cubicBezTo>
                  <a:pt x="747" y="2412"/>
                  <a:pt x="764" y="2412"/>
                  <a:pt x="775" y="2423"/>
                </a:cubicBezTo>
                <a:cubicBezTo>
                  <a:pt x="785" y="2434"/>
                  <a:pt x="785" y="2451"/>
                  <a:pt x="775" y="2462"/>
                </a:cubicBezTo>
                <a:lnTo>
                  <a:pt x="532" y="2705"/>
                </a:lnTo>
                <a:cubicBezTo>
                  <a:pt x="521" y="2712"/>
                  <a:pt x="514" y="2712"/>
                  <a:pt x="511" y="2712"/>
                </a:cubicBezTo>
                <a:close/>
                <a:moveTo>
                  <a:pt x="28" y="2712"/>
                </a:moveTo>
                <a:cubicBezTo>
                  <a:pt x="21" y="2712"/>
                  <a:pt x="14" y="2708"/>
                  <a:pt x="10" y="2705"/>
                </a:cubicBezTo>
                <a:cubicBezTo>
                  <a:pt x="0" y="2694"/>
                  <a:pt x="0" y="2676"/>
                  <a:pt x="10" y="2666"/>
                </a:cubicBezTo>
                <a:lnTo>
                  <a:pt x="253" y="2423"/>
                </a:lnTo>
                <a:cubicBezTo>
                  <a:pt x="264" y="2412"/>
                  <a:pt x="282" y="2412"/>
                  <a:pt x="292" y="2423"/>
                </a:cubicBezTo>
                <a:cubicBezTo>
                  <a:pt x="303" y="2434"/>
                  <a:pt x="303" y="2451"/>
                  <a:pt x="292" y="2462"/>
                </a:cubicBezTo>
                <a:lnTo>
                  <a:pt x="49" y="2705"/>
                </a:lnTo>
                <a:cubicBezTo>
                  <a:pt x="39" y="2712"/>
                  <a:pt x="31" y="2712"/>
                  <a:pt x="28" y="2712"/>
                </a:cubicBezTo>
                <a:close/>
                <a:moveTo>
                  <a:pt x="23193" y="2229"/>
                </a:moveTo>
                <a:cubicBezTo>
                  <a:pt x="23186" y="2229"/>
                  <a:pt x="23180" y="2226"/>
                  <a:pt x="23176" y="2222"/>
                </a:cubicBezTo>
                <a:cubicBezTo>
                  <a:pt x="23166" y="2212"/>
                  <a:pt x="23165" y="2194"/>
                  <a:pt x="23176" y="2184"/>
                </a:cubicBezTo>
                <a:lnTo>
                  <a:pt x="23419" y="1941"/>
                </a:lnTo>
                <a:cubicBezTo>
                  <a:pt x="23430" y="1930"/>
                  <a:pt x="23447" y="1930"/>
                  <a:pt x="23458" y="1941"/>
                </a:cubicBezTo>
                <a:cubicBezTo>
                  <a:pt x="23468" y="1951"/>
                  <a:pt x="23468" y="1969"/>
                  <a:pt x="23458" y="1979"/>
                </a:cubicBezTo>
                <a:lnTo>
                  <a:pt x="23215" y="2219"/>
                </a:lnTo>
                <a:cubicBezTo>
                  <a:pt x="23208" y="2229"/>
                  <a:pt x="23201" y="2229"/>
                  <a:pt x="23193" y="2229"/>
                </a:cubicBezTo>
                <a:close/>
                <a:moveTo>
                  <a:pt x="22711" y="2229"/>
                </a:moveTo>
                <a:cubicBezTo>
                  <a:pt x="22704" y="2229"/>
                  <a:pt x="22697" y="2226"/>
                  <a:pt x="22693" y="2222"/>
                </a:cubicBezTo>
                <a:cubicBezTo>
                  <a:pt x="22683" y="2212"/>
                  <a:pt x="22683" y="2194"/>
                  <a:pt x="22693" y="2184"/>
                </a:cubicBezTo>
                <a:lnTo>
                  <a:pt x="22936" y="1941"/>
                </a:lnTo>
                <a:cubicBezTo>
                  <a:pt x="22947" y="1930"/>
                  <a:pt x="22964" y="1930"/>
                  <a:pt x="22975" y="1941"/>
                </a:cubicBezTo>
                <a:cubicBezTo>
                  <a:pt x="22986" y="1951"/>
                  <a:pt x="22986" y="1969"/>
                  <a:pt x="22975" y="1979"/>
                </a:cubicBezTo>
                <a:lnTo>
                  <a:pt x="22732" y="2222"/>
                </a:lnTo>
                <a:cubicBezTo>
                  <a:pt x="22725" y="2229"/>
                  <a:pt x="22718" y="2229"/>
                  <a:pt x="22711" y="2229"/>
                </a:cubicBezTo>
                <a:close/>
                <a:moveTo>
                  <a:pt x="22228" y="2229"/>
                </a:moveTo>
                <a:cubicBezTo>
                  <a:pt x="22221" y="2229"/>
                  <a:pt x="22215" y="2226"/>
                  <a:pt x="22211" y="2222"/>
                </a:cubicBezTo>
                <a:cubicBezTo>
                  <a:pt x="22201" y="2212"/>
                  <a:pt x="22200" y="2194"/>
                  <a:pt x="22211" y="2184"/>
                </a:cubicBezTo>
                <a:lnTo>
                  <a:pt x="22454" y="1941"/>
                </a:lnTo>
                <a:cubicBezTo>
                  <a:pt x="22464" y="1930"/>
                  <a:pt x="22482" y="1930"/>
                  <a:pt x="22492" y="1941"/>
                </a:cubicBezTo>
                <a:cubicBezTo>
                  <a:pt x="22503" y="1951"/>
                  <a:pt x="22503" y="1969"/>
                  <a:pt x="22492" y="1979"/>
                </a:cubicBezTo>
                <a:lnTo>
                  <a:pt x="22249" y="2219"/>
                </a:lnTo>
                <a:cubicBezTo>
                  <a:pt x="22242" y="2229"/>
                  <a:pt x="22235" y="2229"/>
                  <a:pt x="22228" y="2229"/>
                </a:cubicBezTo>
                <a:close/>
                <a:moveTo>
                  <a:pt x="21746" y="2229"/>
                </a:moveTo>
                <a:cubicBezTo>
                  <a:pt x="21739" y="2229"/>
                  <a:pt x="21732" y="2226"/>
                  <a:pt x="21728" y="2222"/>
                </a:cubicBezTo>
                <a:cubicBezTo>
                  <a:pt x="21718" y="2212"/>
                  <a:pt x="21717" y="2194"/>
                  <a:pt x="21728" y="2184"/>
                </a:cubicBezTo>
                <a:lnTo>
                  <a:pt x="21968" y="1941"/>
                </a:lnTo>
                <a:cubicBezTo>
                  <a:pt x="21978" y="1930"/>
                  <a:pt x="21996" y="1930"/>
                  <a:pt x="22006" y="1941"/>
                </a:cubicBezTo>
                <a:cubicBezTo>
                  <a:pt x="22017" y="1951"/>
                  <a:pt x="22017" y="1969"/>
                  <a:pt x="22006" y="1979"/>
                </a:cubicBezTo>
                <a:lnTo>
                  <a:pt x="21763" y="2222"/>
                </a:lnTo>
                <a:cubicBezTo>
                  <a:pt x="21760" y="2229"/>
                  <a:pt x="21753" y="2229"/>
                  <a:pt x="21746" y="2229"/>
                </a:cubicBezTo>
                <a:close/>
                <a:moveTo>
                  <a:pt x="21263" y="2229"/>
                </a:moveTo>
                <a:cubicBezTo>
                  <a:pt x="21256" y="2229"/>
                  <a:pt x="21249" y="2226"/>
                  <a:pt x="21245" y="2222"/>
                </a:cubicBezTo>
                <a:cubicBezTo>
                  <a:pt x="21235" y="2212"/>
                  <a:pt x="21235" y="2194"/>
                  <a:pt x="21245" y="2184"/>
                </a:cubicBezTo>
                <a:lnTo>
                  <a:pt x="21488" y="1941"/>
                </a:lnTo>
                <a:cubicBezTo>
                  <a:pt x="21499" y="1930"/>
                  <a:pt x="21517" y="1930"/>
                  <a:pt x="21527" y="1941"/>
                </a:cubicBezTo>
                <a:cubicBezTo>
                  <a:pt x="21538" y="1951"/>
                  <a:pt x="21538" y="1969"/>
                  <a:pt x="21527" y="1979"/>
                </a:cubicBezTo>
                <a:lnTo>
                  <a:pt x="21284" y="2219"/>
                </a:lnTo>
                <a:cubicBezTo>
                  <a:pt x="21277" y="2229"/>
                  <a:pt x="21270" y="2229"/>
                  <a:pt x="21263" y="2229"/>
                </a:cubicBezTo>
                <a:close/>
                <a:moveTo>
                  <a:pt x="20780" y="2229"/>
                </a:moveTo>
                <a:cubicBezTo>
                  <a:pt x="20773" y="2229"/>
                  <a:pt x="20767" y="2226"/>
                  <a:pt x="20763" y="2222"/>
                </a:cubicBezTo>
                <a:cubicBezTo>
                  <a:pt x="20753" y="2212"/>
                  <a:pt x="20752" y="2194"/>
                  <a:pt x="20763" y="2184"/>
                </a:cubicBezTo>
                <a:lnTo>
                  <a:pt x="21006" y="1941"/>
                </a:lnTo>
                <a:cubicBezTo>
                  <a:pt x="21016" y="1930"/>
                  <a:pt x="21034" y="1930"/>
                  <a:pt x="21045" y="1941"/>
                </a:cubicBezTo>
                <a:cubicBezTo>
                  <a:pt x="21055" y="1951"/>
                  <a:pt x="21055" y="1969"/>
                  <a:pt x="21045" y="1979"/>
                </a:cubicBezTo>
                <a:lnTo>
                  <a:pt x="20805" y="2222"/>
                </a:lnTo>
                <a:cubicBezTo>
                  <a:pt x="20794" y="2229"/>
                  <a:pt x="20787" y="2229"/>
                  <a:pt x="20780" y="2229"/>
                </a:cubicBezTo>
                <a:close/>
                <a:moveTo>
                  <a:pt x="20298" y="2229"/>
                </a:moveTo>
                <a:cubicBezTo>
                  <a:pt x="20291" y="2229"/>
                  <a:pt x="20284" y="2226"/>
                  <a:pt x="20280" y="2222"/>
                </a:cubicBezTo>
                <a:cubicBezTo>
                  <a:pt x="20269" y="2212"/>
                  <a:pt x="20269" y="2194"/>
                  <a:pt x="20280" y="2184"/>
                </a:cubicBezTo>
                <a:lnTo>
                  <a:pt x="20523" y="1941"/>
                </a:lnTo>
                <a:cubicBezTo>
                  <a:pt x="20534" y="1930"/>
                  <a:pt x="20551" y="1930"/>
                  <a:pt x="20562" y="1941"/>
                </a:cubicBezTo>
                <a:cubicBezTo>
                  <a:pt x="20572" y="1951"/>
                  <a:pt x="20572" y="1969"/>
                  <a:pt x="20562" y="1979"/>
                </a:cubicBezTo>
                <a:lnTo>
                  <a:pt x="20319" y="2222"/>
                </a:lnTo>
                <a:cubicBezTo>
                  <a:pt x="20312" y="2229"/>
                  <a:pt x="20305" y="2229"/>
                  <a:pt x="20298" y="2229"/>
                </a:cubicBezTo>
                <a:close/>
                <a:moveTo>
                  <a:pt x="19815" y="2229"/>
                </a:moveTo>
                <a:cubicBezTo>
                  <a:pt x="19808" y="2229"/>
                  <a:pt x="19801" y="2226"/>
                  <a:pt x="19797" y="2222"/>
                </a:cubicBezTo>
                <a:cubicBezTo>
                  <a:pt x="19787" y="2212"/>
                  <a:pt x="19787" y="2194"/>
                  <a:pt x="19797" y="2184"/>
                </a:cubicBezTo>
                <a:lnTo>
                  <a:pt x="20037" y="1941"/>
                </a:lnTo>
                <a:cubicBezTo>
                  <a:pt x="20048" y="1930"/>
                  <a:pt x="20065" y="1930"/>
                  <a:pt x="20076" y="1941"/>
                </a:cubicBezTo>
                <a:cubicBezTo>
                  <a:pt x="20086" y="1951"/>
                  <a:pt x="20086" y="1969"/>
                  <a:pt x="20076" y="1979"/>
                </a:cubicBezTo>
                <a:lnTo>
                  <a:pt x="19833" y="2222"/>
                </a:lnTo>
                <a:cubicBezTo>
                  <a:pt x="19829" y="2229"/>
                  <a:pt x="19822" y="2229"/>
                  <a:pt x="19815" y="2229"/>
                </a:cubicBezTo>
                <a:close/>
                <a:moveTo>
                  <a:pt x="19332" y="2229"/>
                </a:moveTo>
                <a:cubicBezTo>
                  <a:pt x="19325" y="2229"/>
                  <a:pt x="19319" y="2226"/>
                  <a:pt x="19315" y="2222"/>
                </a:cubicBezTo>
                <a:cubicBezTo>
                  <a:pt x="19305" y="2212"/>
                  <a:pt x="19304" y="2194"/>
                  <a:pt x="19315" y="2184"/>
                </a:cubicBezTo>
                <a:lnTo>
                  <a:pt x="19558" y="1941"/>
                </a:lnTo>
                <a:cubicBezTo>
                  <a:pt x="19568" y="1930"/>
                  <a:pt x="19586" y="1930"/>
                  <a:pt x="19597" y="1941"/>
                </a:cubicBezTo>
                <a:cubicBezTo>
                  <a:pt x="19607" y="1951"/>
                  <a:pt x="19607" y="1969"/>
                  <a:pt x="19597" y="1979"/>
                </a:cubicBezTo>
                <a:lnTo>
                  <a:pt x="19354" y="2222"/>
                </a:lnTo>
                <a:cubicBezTo>
                  <a:pt x="19346" y="2229"/>
                  <a:pt x="19339" y="2229"/>
                  <a:pt x="19332" y="2229"/>
                </a:cubicBezTo>
                <a:close/>
                <a:moveTo>
                  <a:pt x="18850" y="2229"/>
                </a:moveTo>
                <a:cubicBezTo>
                  <a:pt x="18843" y="2229"/>
                  <a:pt x="18836" y="2226"/>
                  <a:pt x="18832" y="2222"/>
                </a:cubicBezTo>
                <a:cubicBezTo>
                  <a:pt x="18822" y="2212"/>
                  <a:pt x="18822" y="2194"/>
                  <a:pt x="18832" y="2184"/>
                </a:cubicBezTo>
                <a:lnTo>
                  <a:pt x="19075" y="1941"/>
                </a:lnTo>
                <a:cubicBezTo>
                  <a:pt x="19086" y="1930"/>
                  <a:pt x="19103" y="1930"/>
                  <a:pt x="19114" y="1941"/>
                </a:cubicBezTo>
                <a:cubicBezTo>
                  <a:pt x="19125" y="1951"/>
                  <a:pt x="19125" y="1969"/>
                  <a:pt x="19114" y="1979"/>
                </a:cubicBezTo>
                <a:lnTo>
                  <a:pt x="18874" y="2222"/>
                </a:lnTo>
                <a:cubicBezTo>
                  <a:pt x="18864" y="2229"/>
                  <a:pt x="18857" y="2229"/>
                  <a:pt x="18850" y="2229"/>
                </a:cubicBezTo>
                <a:close/>
                <a:moveTo>
                  <a:pt x="18367" y="2229"/>
                </a:moveTo>
                <a:cubicBezTo>
                  <a:pt x="18360" y="2229"/>
                  <a:pt x="18354" y="2226"/>
                  <a:pt x="18350" y="2222"/>
                </a:cubicBezTo>
                <a:cubicBezTo>
                  <a:pt x="18340" y="2212"/>
                  <a:pt x="18339" y="2194"/>
                  <a:pt x="18350" y="2184"/>
                </a:cubicBezTo>
                <a:lnTo>
                  <a:pt x="18593" y="1941"/>
                </a:lnTo>
                <a:cubicBezTo>
                  <a:pt x="18603" y="1930"/>
                  <a:pt x="18621" y="1930"/>
                  <a:pt x="18631" y="1941"/>
                </a:cubicBezTo>
                <a:cubicBezTo>
                  <a:pt x="18642" y="1951"/>
                  <a:pt x="18642" y="1969"/>
                  <a:pt x="18631" y="1979"/>
                </a:cubicBezTo>
                <a:lnTo>
                  <a:pt x="18388" y="2222"/>
                </a:lnTo>
                <a:cubicBezTo>
                  <a:pt x="18381" y="2229"/>
                  <a:pt x="18374" y="2229"/>
                  <a:pt x="18367" y="2229"/>
                </a:cubicBezTo>
                <a:close/>
                <a:moveTo>
                  <a:pt x="17884" y="2229"/>
                </a:moveTo>
                <a:cubicBezTo>
                  <a:pt x="17877" y="2229"/>
                  <a:pt x="17871" y="2226"/>
                  <a:pt x="17867" y="2222"/>
                </a:cubicBezTo>
                <a:cubicBezTo>
                  <a:pt x="17857" y="2212"/>
                  <a:pt x="17856" y="2194"/>
                  <a:pt x="17867" y="2184"/>
                </a:cubicBezTo>
                <a:lnTo>
                  <a:pt x="18110" y="1941"/>
                </a:lnTo>
                <a:cubicBezTo>
                  <a:pt x="18121" y="1930"/>
                  <a:pt x="18138" y="1930"/>
                  <a:pt x="18149" y="1941"/>
                </a:cubicBezTo>
                <a:cubicBezTo>
                  <a:pt x="18159" y="1951"/>
                  <a:pt x="18159" y="1969"/>
                  <a:pt x="18149" y="1979"/>
                </a:cubicBezTo>
                <a:lnTo>
                  <a:pt x="17906" y="2219"/>
                </a:lnTo>
                <a:cubicBezTo>
                  <a:pt x="17899" y="2229"/>
                  <a:pt x="17892" y="2229"/>
                  <a:pt x="17884" y="2229"/>
                </a:cubicBezTo>
                <a:close/>
                <a:moveTo>
                  <a:pt x="17402" y="2229"/>
                </a:moveTo>
                <a:cubicBezTo>
                  <a:pt x="17395" y="2229"/>
                  <a:pt x="17388" y="2226"/>
                  <a:pt x="17384" y="2222"/>
                </a:cubicBezTo>
                <a:cubicBezTo>
                  <a:pt x="17374" y="2212"/>
                  <a:pt x="17374" y="2194"/>
                  <a:pt x="17384" y="2184"/>
                </a:cubicBezTo>
                <a:lnTo>
                  <a:pt x="17627" y="1941"/>
                </a:lnTo>
                <a:cubicBezTo>
                  <a:pt x="17638" y="1930"/>
                  <a:pt x="17655" y="1930"/>
                  <a:pt x="17666" y="1941"/>
                </a:cubicBezTo>
                <a:cubicBezTo>
                  <a:pt x="17677" y="1951"/>
                  <a:pt x="17677" y="1969"/>
                  <a:pt x="17666" y="1979"/>
                </a:cubicBezTo>
                <a:lnTo>
                  <a:pt x="17423" y="2222"/>
                </a:lnTo>
                <a:cubicBezTo>
                  <a:pt x="17416" y="2229"/>
                  <a:pt x="17409" y="2229"/>
                  <a:pt x="17402" y="2229"/>
                </a:cubicBezTo>
                <a:close/>
                <a:moveTo>
                  <a:pt x="16919" y="2229"/>
                </a:moveTo>
                <a:cubicBezTo>
                  <a:pt x="16912" y="2229"/>
                  <a:pt x="16905" y="2226"/>
                  <a:pt x="16902" y="2222"/>
                </a:cubicBezTo>
                <a:cubicBezTo>
                  <a:pt x="16891" y="2212"/>
                  <a:pt x="16891" y="2194"/>
                  <a:pt x="16902" y="2184"/>
                </a:cubicBezTo>
                <a:lnTo>
                  <a:pt x="17145" y="1941"/>
                </a:lnTo>
                <a:cubicBezTo>
                  <a:pt x="17155" y="1930"/>
                  <a:pt x="17173" y="1930"/>
                  <a:pt x="17183" y="1941"/>
                </a:cubicBezTo>
                <a:cubicBezTo>
                  <a:pt x="17194" y="1951"/>
                  <a:pt x="17194" y="1969"/>
                  <a:pt x="17183" y="1979"/>
                </a:cubicBezTo>
                <a:lnTo>
                  <a:pt x="16940" y="2219"/>
                </a:lnTo>
                <a:cubicBezTo>
                  <a:pt x="16933" y="2229"/>
                  <a:pt x="16926" y="2229"/>
                  <a:pt x="16919" y="2229"/>
                </a:cubicBezTo>
                <a:close/>
                <a:moveTo>
                  <a:pt x="16437" y="2229"/>
                </a:moveTo>
                <a:cubicBezTo>
                  <a:pt x="16430" y="2229"/>
                  <a:pt x="16422" y="2226"/>
                  <a:pt x="16419" y="2222"/>
                </a:cubicBezTo>
                <a:cubicBezTo>
                  <a:pt x="16408" y="2212"/>
                  <a:pt x="16408" y="2194"/>
                  <a:pt x="16419" y="2184"/>
                </a:cubicBezTo>
                <a:lnTo>
                  <a:pt x="16662" y="1941"/>
                </a:lnTo>
                <a:cubicBezTo>
                  <a:pt x="16673" y="1930"/>
                  <a:pt x="16691" y="1931"/>
                  <a:pt x="16701" y="1941"/>
                </a:cubicBezTo>
                <a:cubicBezTo>
                  <a:pt x="16712" y="1952"/>
                  <a:pt x="16711" y="1969"/>
                  <a:pt x="16701" y="1979"/>
                </a:cubicBezTo>
                <a:lnTo>
                  <a:pt x="16458" y="2222"/>
                </a:lnTo>
                <a:cubicBezTo>
                  <a:pt x="16451" y="2229"/>
                  <a:pt x="16444" y="2229"/>
                  <a:pt x="16437" y="2229"/>
                </a:cubicBezTo>
                <a:close/>
                <a:moveTo>
                  <a:pt x="15954" y="2229"/>
                </a:moveTo>
                <a:cubicBezTo>
                  <a:pt x="15947" y="2229"/>
                  <a:pt x="15940" y="2226"/>
                  <a:pt x="15936" y="2222"/>
                </a:cubicBezTo>
                <a:cubicBezTo>
                  <a:pt x="15926" y="2212"/>
                  <a:pt x="15926" y="2194"/>
                  <a:pt x="15936" y="2184"/>
                </a:cubicBezTo>
                <a:lnTo>
                  <a:pt x="16179" y="1941"/>
                </a:lnTo>
                <a:cubicBezTo>
                  <a:pt x="16190" y="1930"/>
                  <a:pt x="16208" y="1931"/>
                  <a:pt x="16218" y="1941"/>
                </a:cubicBezTo>
                <a:cubicBezTo>
                  <a:pt x="16229" y="1952"/>
                  <a:pt x="16229" y="1969"/>
                  <a:pt x="16218" y="1979"/>
                </a:cubicBezTo>
                <a:lnTo>
                  <a:pt x="15975" y="2219"/>
                </a:lnTo>
                <a:cubicBezTo>
                  <a:pt x="15968" y="2229"/>
                  <a:pt x="15961" y="2229"/>
                  <a:pt x="15954" y="2229"/>
                </a:cubicBezTo>
                <a:close/>
                <a:moveTo>
                  <a:pt x="15471" y="2229"/>
                </a:moveTo>
                <a:cubicBezTo>
                  <a:pt x="15464" y="2229"/>
                  <a:pt x="15457" y="2226"/>
                  <a:pt x="15454" y="2222"/>
                </a:cubicBezTo>
                <a:cubicBezTo>
                  <a:pt x="15443" y="2212"/>
                  <a:pt x="15443" y="2194"/>
                  <a:pt x="15454" y="2184"/>
                </a:cubicBezTo>
                <a:lnTo>
                  <a:pt x="15693" y="1941"/>
                </a:lnTo>
                <a:cubicBezTo>
                  <a:pt x="15704" y="1930"/>
                  <a:pt x="15721" y="1931"/>
                  <a:pt x="15732" y="1941"/>
                </a:cubicBezTo>
                <a:cubicBezTo>
                  <a:pt x="15743" y="1952"/>
                  <a:pt x="15743" y="1969"/>
                  <a:pt x="15732" y="1979"/>
                </a:cubicBezTo>
                <a:lnTo>
                  <a:pt x="15489" y="2222"/>
                </a:lnTo>
                <a:cubicBezTo>
                  <a:pt x="15485" y="2229"/>
                  <a:pt x="15478" y="2229"/>
                  <a:pt x="15471" y="2229"/>
                </a:cubicBezTo>
                <a:close/>
                <a:moveTo>
                  <a:pt x="14989" y="2229"/>
                </a:moveTo>
                <a:cubicBezTo>
                  <a:pt x="14982" y="2229"/>
                  <a:pt x="14975" y="2226"/>
                  <a:pt x="14971" y="2222"/>
                </a:cubicBezTo>
                <a:cubicBezTo>
                  <a:pt x="14960" y="2212"/>
                  <a:pt x="14960" y="2194"/>
                  <a:pt x="14971" y="2184"/>
                </a:cubicBezTo>
                <a:lnTo>
                  <a:pt x="15214" y="1941"/>
                </a:lnTo>
                <a:cubicBezTo>
                  <a:pt x="15225" y="1930"/>
                  <a:pt x="15243" y="1931"/>
                  <a:pt x="15253" y="1941"/>
                </a:cubicBezTo>
                <a:cubicBezTo>
                  <a:pt x="15264" y="1952"/>
                  <a:pt x="15263" y="1969"/>
                  <a:pt x="15253" y="1979"/>
                </a:cubicBezTo>
                <a:lnTo>
                  <a:pt x="15010" y="2222"/>
                </a:lnTo>
                <a:cubicBezTo>
                  <a:pt x="15003" y="2229"/>
                  <a:pt x="14996" y="2229"/>
                  <a:pt x="14989" y="2229"/>
                </a:cubicBezTo>
                <a:close/>
                <a:moveTo>
                  <a:pt x="14506" y="2229"/>
                </a:moveTo>
                <a:cubicBezTo>
                  <a:pt x="14499" y="2229"/>
                  <a:pt x="14492" y="2226"/>
                  <a:pt x="14488" y="2222"/>
                </a:cubicBezTo>
                <a:cubicBezTo>
                  <a:pt x="14478" y="2212"/>
                  <a:pt x="14478" y="2194"/>
                  <a:pt x="14488" y="2184"/>
                </a:cubicBezTo>
                <a:lnTo>
                  <a:pt x="14731" y="1941"/>
                </a:lnTo>
                <a:cubicBezTo>
                  <a:pt x="14742" y="1930"/>
                  <a:pt x="14760" y="1931"/>
                  <a:pt x="14770" y="1941"/>
                </a:cubicBezTo>
                <a:cubicBezTo>
                  <a:pt x="14781" y="1952"/>
                  <a:pt x="14781" y="1969"/>
                  <a:pt x="14770" y="1979"/>
                </a:cubicBezTo>
                <a:lnTo>
                  <a:pt x="14531" y="2222"/>
                </a:lnTo>
                <a:cubicBezTo>
                  <a:pt x="14520" y="2229"/>
                  <a:pt x="14513" y="2229"/>
                  <a:pt x="14506" y="2229"/>
                </a:cubicBezTo>
                <a:close/>
                <a:moveTo>
                  <a:pt x="14023" y="2229"/>
                </a:moveTo>
                <a:cubicBezTo>
                  <a:pt x="14016" y="2229"/>
                  <a:pt x="14009" y="2226"/>
                  <a:pt x="14006" y="2222"/>
                </a:cubicBezTo>
                <a:cubicBezTo>
                  <a:pt x="13995" y="2212"/>
                  <a:pt x="13995" y="2194"/>
                  <a:pt x="14006" y="2184"/>
                </a:cubicBezTo>
                <a:lnTo>
                  <a:pt x="14249" y="1941"/>
                </a:lnTo>
                <a:cubicBezTo>
                  <a:pt x="14259" y="1930"/>
                  <a:pt x="14278" y="1931"/>
                  <a:pt x="14288" y="1941"/>
                </a:cubicBezTo>
                <a:cubicBezTo>
                  <a:pt x="14299" y="1952"/>
                  <a:pt x="14298" y="1969"/>
                  <a:pt x="14288" y="1979"/>
                </a:cubicBezTo>
                <a:lnTo>
                  <a:pt x="14045" y="2222"/>
                </a:lnTo>
                <a:cubicBezTo>
                  <a:pt x="14037" y="2229"/>
                  <a:pt x="14030" y="2229"/>
                  <a:pt x="14023" y="2229"/>
                </a:cubicBezTo>
                <a:close/>
                <a:moveTo>
                  <a:pt x="13541" y="2229"/>
                </a:moveTo>
                <a:cubicBezTo>
                  <a:pt x="13534" y="2229"/>
                  <a:pt x="13527" y="2226"/>
                  <a:pt x="13523" y="2222"/>
                </a:cubicBezTo>
                <a:cubicBezTo>
                  <a:pt x="13513" y="2212"/>
                  <a:pt x="13513" y="2194"/>
                  <a:pt x="13523" y="2184"/>
                </a:cubicBezTo>
                <a:lnTo>
                  <a:pt x="13763" y="1941"/>
                </a:lnTo>
                <a:cubicBezTo>
                  <a:pt x="13773" y="1930"/>
                  <a:pt x="13791" y="1931"/>
                  <a:pt x="13801" y="1941"/>
                </a:cubicBezTo>
                <a:cubicBezTo>
                  <a:pt x="13812" y="1952"/>
                  <a:pt x="13812" y="1969"/>
                  <a:pt x="13801" y="1979"/>
                </a:cubicBezTo>
                <a:lnTo>
                  <a:pt x="13558" y="2222"/>
                </a:lnTo>
                <a:cubicBezTo>
                  <a:pt x="13555" y="2229"/>
                  <a:pt x="13548" y="2229"/>
                  <a:pt x="13541" y="2229"/>
                </a:cubicBezTo>
                <a:close/>
                <a:moveTo>
                  <a:pt x="13058" y="2229"/>
                </a:moveTo>
                <a:cubicBezTo>
                  <a:pt x="13051" y="2229"/>
                  <a:pt x="13044" y="2226"/>
                  <a:pt x="13041" y="2222"/>
                </a:cubicBezTo>
                <a:cubicBezTo>
                  <a:pt x="13030" y="2212"/>
                  <a:pt x="13030" y="2194"/>
                  <a:pt x="13041" y="2184"/>
                </a:cubicBezTo>
                <a:lnTo>
                  <a:pt x="13284" y="1941"/>
                </a:lnTo>
                <a:cubicBezTo>
                  <a:pt x="13294" y="1930"/>
                  <a:pt x="13312" y="1931"/>
                  <a:pt x="13322" y="1941"/>
                </a:cubicBezTo>
                <a:cubicBezTo>
                  <a:pt x="13333" y="1952"/>
                  <a:pt x="13333" y="1969"/>
                  <a:pt x="13322" y="1979"/>
                </a:cubicBezTo>
                <a:lnTo>
                  <a:pt x="13079" y="2222"/>
                </a:lnTo>
                <a:cubicBezTo>
                  <a:pt x="13072" y="2229"/>
                  <a:pt x="13065" y="2229"/>
                  <a:pt x="13058" y="2229"/>
                </a:cubicBezTo>
                <a:close/>
                <a:moveTo>
                  <a:pt x="12575" y="2229"/>
                </a:moveTo>
                <a:cubicBezTo>
                  <a:pt x="12568" y="2229"/>
                  <a:pt x="12561" y="2226"/>
                  <a:pt x="12558" y="2222"/>
                </a:cubicBezTo>
                <a:cubicBezTo>
                  <a:pt x="12547" y="2212"/>
                  <a:pt x="12547" y="2194"/>
                  <a:pt x="12558" y="2184"/>
                </a:cubicBezTo>
                <a:lnTo>
                  <a:pt x="12801" y="1941"/>
                </a:lnTo>
                <a:cubicBezTo>
                  <a:pt x="12812" y="1930"/>
                  <a:pt x="12830" y="1931"/>
                  <a:pt x="12840" y="1941"/>
                </a:cubicBezTo>
                <a:cubicBezTo>
                  <a:pt x="12851" y="1952"/>
                  <a:pt x="12850" y="1969"/>
                  <a:pt x="12840" y="1979"/>
                </a:cubicBezTo>
                <a:lnTo>
                  <a:pt x="12597" y="2219"/>
                </a:lnTo>
                <a:cubicBezTo>
                  <a:pt x="12590" y="2229"/>
                  <a:pt x="12583" y="2229"/>
                  <a:pt x="12575" y="2229"/>
                </a:cubicBezTo>
                <a:close/>
                <a:moveTo>
                  <a:pt x="12093" y="2229"/>
                </a:moveTo>
                <a:cubicBezTo>
                  <a:pt x="12086" y="2229"/>
                  <a:pt x="12079" y="2226"/>
                  <a:pt x="12075" y="2222"/>
                </a:cubicBezTo>
                <a:cubicBezTo>
                  <a:pt x="12065" y="2212"/>
                  <a:pt x="12065" y="2194"/>
                  <a:pt x="12075" y="2184"/>
                </a:cubicBezTo>
                <a:lnTo>
                  <a:pt x="12318" y="1941"/>
                </a:lnTo>
                <a:cubicBezTo>
                  <a:pt x="12329" y="1930"/>
                  <a:pt x="12347" y="1931"/>
                  <a:pt x="12357" y="1941"/>
                </a:cubicBezTo>
                <a:cubicBezTo>
                  <a:pt x="12368" y="1952"/>
                  <a:pt x="12368" y="1969"/>
                  <a:pt x="12357" y="1979"/>
                </a:cubicBezTo>
                <a:lnTo>
                  <a:pt x="12114" y="2222"/>
                </a:lnTo>
                <a:cubicBezTo>
                  <a:pt x="12107" y="2229"/>
                  <a:pt x="12100" y="2229"/>
                  <a:pt x="12093" y="2229"/>
                </a:cubicBezTo>
                <a:close/>
                <a:moveTo>
                  <a:pt x="11611" y="2229"/>
                </a:moveTo>
                <a:cubicBezTo>
                  <a:pt x="11604" y="2229"/>
                  <a:pt x="11597" y="2226"/>
                  <a:pt x="11594" y="2222"/>
                </a:cubicBezTo>
                <a:cubicBezTo>
                  <a:pt x="11583" y="2212"/>
                  <a:pt x="11583" y="2194"/>
                  <a:pt x="11594" y="2184"/>
                </a:cubicBezTo>
                <a:lnTo>
                  <a:pt x="11836" y="1941"/>
                </a:lnTo>
                <a:cubicBezTo>
                  <a:pt x="11846" y="1930"/>
                  <a:pt x="11864" y="1931"/>
                  <a:pt x="11874" y="1941"/>
                </a:cubicBezTo>
                <a:cubicBezTo>
                  <a:pt x="11885" y="1952"/>
                  <a:pt x="11885" y="1969"/>
                  <a:pt x="11874" y="1979"/>
                </a:cubicBezTo>
                <a:lnTo>
                  <a:pt x="11632" y="2219"/>
                </a:lnTo>
                <a:cubicBezTo>
                  <a:pt x="11625" y="2229"/>
                  <a:pt x="11618" y="2229"/>
                  <a:pt x="11611" y="2229"/>
                </a:cubicBezTo>
                <a:close/>
                <a:moveTo>
                  <a:pt x="11129" y="2229"/>
                </a:moveTo>
                <a:cubicBezTo>
                  <a:pt x="11122" y="2229"/>
                  <a:pt x="11114" y="2226"/>
                  <a:pt x="11111" y="2222"/>
                </a:cubicBezTo>
                <a:cubicBezTo>
                  <a:pt x="11100" y="2212"/>
                  <a:pt x="11100" y="2194"/>
                  <a:pt x="11111" y="2184"/>
                </a:cubicBezTo>
                <a:lnTo>
                  <a:pt x="11354" y="1941"/>
                </a:lnTo>
                <a:cubicBezTo>
                  <a:pt x="11365" y="1930"/>
                  <a:pt x="11382" y="1931"/>
                  <a:pt x="11393" y="1941"/>
                </a:cubicBezTo>
                <a:cubicBezTo>
                  <a:pt x="11403" y="1952"/>
                  <a:pt x="11403" y="1969"/>
                  <a:pt x="11393" y="1979"/>
                </a:cubicBezTo>
                <a:lnTo>
                  <a:pt x="11150" y="2222"/>
                </a:lnTo>
                <a:cubicBezTo>
                  <a:pt x="11143" y="2229"/>
                  <a:pt x="11136" y="2229"/>
                  <a:pt x="11129" y="2229"/>
                </a:cubicBezTo>
                <a:close/>
                <a:moveTo>
                  <a:pt x="10646" y="2229"/>
                </a:moveTo>
                <a:cubicBezTo>
                  <a:pt x="10639" y="2229"/>
                  <a:pt x="10632" y="2226"/>
                  <a:pt x="10628" y="2222"/>
                </a:cubicBezTo>
                <a:cubicBezTo>
                  <a:pt x="10618" y="2212"/>
                  <a:pt x="10618" y="2194"/>
                  <a:pt x="10628" y="2184"/>
                </a:cubicBezTo>
                <a:lnTo>
                  <a:pt x="10871" y="1941"/>
                </a:lnTo>
                <a:cubicBezTo>
                  <a:pt x="10882" y="1930"/>
                  <a:pt x="10899" y="1931"/>
                  <a:pt x="10910" y="1941"/>
                </a:cubicBezTo>
                <a:cubicBezTo>
                  <a:pt x="10920" y="1952"/>
                  <a:pt x="10921" y="1969"/>
                  <a:pt x="10910" y="1979"/>
                </a:cubicBezTo>
                <a:lnTo>
                  <a:pt x="10667" y="2219"/>
                </a:lnTo>
                <a:cubicBezTo>
                  <a:pt x="10660" y="2229"/>
                  <a:pt x="10653" y="2229"/>
                  <a:pt x="10646" y="2229"/>
                </a:cubicBezTo>
                <a:close/>
                <a:moveTo>
                  <a:pt x="10163" y="2229"/>
                </a:moveTo>
                <a:cubicBezTo>
                  <a:pt x="10156" y="2229"/>
                  <a:pt x="10149" y="2226"/>
                  <a:pt x="10146" y="2222"/>
                </a:cubicBezTo>
                <a:cubicBezTo>
                  <a:pt x="10135" y="2212"/>
                  <a:pt x="10135" y="2194"/>
                  <a:pt x="10146" y="2184"/>
                </a:cubicBezTo>
                <a:lnTo>
                  <a:pt x="10389" y="1941"/>
                </a:lnTo>
                <a:cubicBezTo>
                  <a:pt x="10399" y="1930"/>
                  <a:pt x="10417" y="1931"/>
                  <a:pt x="10428" y="1941"/>
                </a:cubicBezTo>
                <a:cubicBezTo>
                  <a:pt x="10438" y="1952"/>
                  <a:pt x="10438" y="1969"/>
                  <a:pt x="10428" y="1979"/>
                </a:cubicBezTo>
                <a:lnTo>
                  <a:pt x="10184" y="2222"/>
                </a:lnTo>
                <a:cubicBezTo>
                  <a:pt x="10177" y="2229"/>
                  <a:pt x="10170" y="2229"/>
                  <a:pt x="10163" y="2229"/>
                </a:cubicBezTo>
                <a:close/>
                <a:moveTo>
                  <a:pt x="9681" y="2229"/>
                </a:moveTo>
                <a:cubicBezTo>
                  <a:pt x="9674" y="2229"/>
                  <a:pt x="9667" y="2226"/>
                  <a:pt x="9663" y="2222"/>
                </a:cubicBezTo>
                <a:cubicBezTo>
                  <a:pt x="9652" y="2212"/>
                  <a:pt x="9652" y="2194"/>
                  <a:pt x="9663" y="2184"/>
                </a:cubicBezTo>
                <a:lnTo>
                  <a:pt x="9906" y="1941"/>
                </a:lnTo>
                <a:cubicBezTo>
                  <a:pt x="9917" y="1930"/>
                  <a:pt x="9934" y="1931"/>
                  <a:pt x="9945" y="1941"/>
                </a:cubicBezTo>
                <a:cubicBezTo>
                  <a:pt x="9955" y="1952"/>
                  <a:pt x="9955" y="1969"/>
                  <a:pt x="9945" y="1979"/>
                </a:cubicBezTo>
                <a:lnTo>
                  <a:pt x="9702" y="2222"/>
                </a:lnTo>
                <a:cubicBezTo>
                  <a:pt x="9695" y="2229"/>
                  <a:pt x="9688" y="2229"/>
                  <a:pt x="9681" y="2229"/>
                </a:cubicBezTo>
                <a:close/>
                <a:moveTo>
                  <a:pt x="9198" y="2229"/>
                </a:moveTo>
                <a:cubicBezTo>
                  <a:pt x="9191" y="2229"/>
                  <a:pt x="9184" y="2226"/>
                  <a:pt x="9180" y="2222"/>
                </a:cubicBezTo>
                <a:cubicBezTo>
                  <a:pt x="9170" y="2212"/>
                  <a:pt x="9170" y="2194"/>
                  <a:pt x="9180" y="2184"/>
                </a:cubicBezTo>
                <a:lnTo>
                  <a:pt x="9420" y="1941"/>
                </a:lnTo>
                <a:cubicBezTo>
                  <a:pt x="9431" y="1930"/>
                  <a:pt x="9448" y="1931"/>
                  <a:pt x="9459" y="1941"/>
                </a:cubicBezTo>
                <a:cubicBezTo>
                  <a:pt x="9469" y="1952"/>
                  <a:pt x="9469" y="1969"/>
                  <a:pt x="9459" y="1979"/>
                </a:cubicBezTo>
                <a:lnTo>
                  <a:pt x="9216" y="2222"/>
                </a:lnTo>
                <a:cubicBezTo>
                  <a:pt x="9212" y="2229"/>
                  <a:pt x="9205" y="2229"/>
                  <a:pt x="9198" y="2229"/>
                </a:cubicBezTo>
                <a:close/>
                <a:moveTo>
                  <a:pt x="8715" y="2229"/>
                </a:moveTo>
                <a:cubicBezTo>
                  <a:pt x="8708" y="2229"/>
                  <a:pt x="8701" y="2226"/>
                  <a:pt x="8698" y="2222"/>
                </a:cubicBezTo>
                <a:cubicBezTo>
                  <a:pt x="8687" y="2212"/>
                  <a:pt x="8687" y="2194"/>
                  <a:pt x="8698" y="2184"/>
                </a:cubicBezTo>
                <a:lnTo>
                  <a:pt x="8941" y="1941"/>
                </a:lnTo>
                <a:cubicBezTo>
                  <a:pt x="8951" y="1930"/>
                  <a:pt x="8969" y="1931"/>
                  <a:pt x="8980" y="1941"/>
                </a:cubicBezTo>
                <a:cubicBezTo>
                  <a:pt x="8990" y="1952"/>
                  <a:pt x="8990" y="1969"/>
                  <a:pt x="8980" y="1979"/>
                </a:cubicBezTo>
                <a:lnTo>
                  <a:pt x="8737" y="2222"/>
                </a:lnTo>
                <a:cubicBezTo>
                  <a:pt x="8730" y="2229"/>
                  <a:pt x="8722" y="2229"/>
                  <a:pt x="8715" y="2229"/>
                </a:cubicBezTo>
                <a:close/>
                <a:moveTo>
                  <a:pt x="8233" y="2229"/>
                </a:moveTo>
                <a:cubicBezTo>
                  <a:pt x="8226" y="2229"/>
                  <a:pt x="8219" y="2226"/>
                  <a:pt x="8215" y="2222"/>
                </a:cubicBezTo>
                <a:cubicBezTo>
                  <a:pt x="8205" y="2212"/>
                  <a:pt x="8205" y="2194"/>
                  <a:pt x="8215" y="2184"/>
                </a:cubicBezTo>
                <a:lnTo>
                  <a:pt x="8458" y="1941"/>
                </a:lnTo>
                <a:cubicBezTo>
                  <a:pt x="8469" y="1930"/>
                  <a:pt x="8486" y="1931"/>
                  <a:pt x="8497" y="1941"/>
                </a:cubicBezTo>
                <a:cubicBezTo>
                  <a:pt x="8508" y="1952"/>
                  <a:pt x="8508" y="1969"/>
                  <a:pt x="8497" y="1979"/>
                </a:cubicBezTo>
                <a:lnTo>
                  <a:pt x="8257" y="2222"/>
                </a:lnTo>
                <a:cubicBezTo>
                  <a:pt x="8247" y="2229"/>
                  <a:pt x="8240" y="2229"/>
                  <a:pt x="8233" y="2229"/>
                </a:cubicBezTo>
                <a:close/>
                <a:moveTo>
                  <a:pt x="7750" y="2229"/>
                </a:moveTo>
                <a:cubicBezTo>
                  <a:pt x="7743" y="2229"/>
                  <a:pt x="7736" y="2226"/>
                  <a:pt x="7733" y="2222"/>
                </a:cubicBezTo>
                <a:cubicBezTo>
                  <a:pt x="7722" y="2212"/>
                  <a:pt x="7722" y="2194"/>
                  <a:pt x="7733" y="2184"/>
                </a:cubicBezTo>
                <a:lnTo>
                  <a:pt x="7976" y="1941"/>
                </a:lnTo>
                <a:cubicBezTo>
                  <a:pt x="7986" y="1930"/>
                  <a:pt x="8004" y="1930"/>
                  <a:pt x="8014" y="1941"/>
                </a:cubicBezTo>
                <a:cubicBezTo>
                  <a:pt x="8025" y="1951"/>
                  <a:pt x="8025" y="1969"/>
                  <a:pt x="8014" y="1979"/>
                </a:cubicBezTo>
                <a:lnTo>
                  <a:pt x="7771" y="2222"/>
                </a:lnTo>
                <a:cubicBezTo>
                  <a:pt x="7764" y="2229"/>
                  <a:pt x="7757" y="2229"/>
                  <a:pt x="7750" y="2229"/>
                </a:cubicBezTo>
                <a:close/>
                <a:moveTo>
                  <a:pt x="7268" y="2229"/>
                </a:moveTo>
                <a:cubicBezTo>
                  <a:pt x="7260" y="2229"/>
                  <a:pt x="7253" y="2226"/>
                  <a:pt x="7250" y="2222"/>
                </a:cubicBezTo>
                <a:cubicBezTo>
                  <a:pt x="7239" y="2212"/>
                  <a:pt x="7239" y="2194"/>
                  <a:pt x="7250" y="2184"/>
                </a:cubicBezTo>
                <a:lnTo>
                  <a:pt x="7493" y="1941"/>
                </a:lnTo>
                <a:cubicBezTo>
                  <a:pt x="7504" y="1930"/>
                  <a:pt x="7521" y="1930"/>
                  <a:pt x="7532" y="1941"/>
                </a:cubicBezTo>
                <a:cubicBezTo>
                  <a:pt x="7542" y="1951"/>
                  <a:pt x="7542" y="1969"/>
                  <a:pt x="7532" y="1979"/>
                </a:cubicBezTo>
                <a:lnTo>
                  <a:pt x="7289" y="2219"/>
                </a:lnTo>
                <a:cubicBezTo>
                  <a:pt x="7282" y="2229"/>
                  <a:pt x="7275" y="2229"/>
                  <a:pt x="7268" y="2229"/>
                </a:cubicBezTo>
                <a:close/>
                <a:moveTo>
                  <a:pt x="6785" y="2229"/>
                </a:moveTo>
                <a:cubicBezTo>
                  <a:pt x="6778" y="2229"/>
                  <a:pt x="6771" y="2226"/>
                  <a:pt x="6767" y="2222"/>
                </a:cubicBezTo>
                <a:cubicBezTo>
                  <a:pt x="6757" y="2212"/>
                  <a:pt x="6757" y="2194"/>
                  <a:pt x="6767" y="2184"/>
                </a:cubicBezTo>
                <a:lnTo>
                  <a:pt x="7010" y="1941"/>
                </a:lnTo>
                <a:cubicBezTo>
                  <a:pt x="7021" y="1930"/>
                  <a:pt x="7039" y="1930"/>
                  <a:pt x="7049" y="1941"/>
                </a:cubicBezTo>
                <a:cubicBezTo>
                  <a:pt x="7060" y="1951"/>
                  <a:pt x="7060" y="1969"/>
                  <a:pt x="7049" y="1979"/>
                </a:cubicBezTo>
                <a:lnTo>
                  <a:pt x="6806" y="2222"/>
                </a:lnTo>
                <a:cubicBezTo>
                  <a:pt x="6799" y="2229"/>
                  <a:pt x="6792" y="2229"/>
                  <a:pt x="6785" y="2229"/>
                </a:cubicBezTo>
                <a:close/>
                <a:moveTo>
                  <a:pt x="6302" y="2229"/>
                </a:moveTo>
                <a:cubicBezTo>
                  <a:pt x="6295" y="2229"/>
                  <a:pt x="6288" y="2226"/>
                  <a:pt x="6285" y="2222"/>
                </a:cubicBezTo>
                <a:cubicBezTo>
                  <a:pt x="6274" y="2212"/>
                  <a:pt x="6274" y="2194"/>
                  <a:pt x="6285" y="2184"/>
                </a:cubicBezTo>
                <a:lnTo>
                  <a:pt x="6528" y="1941"/>
                </a:lnTo>
                <a:cubicBezTo>
                  <a:pt x="6538" y="1930"/>
                  <a:pt x="6556" y="1930"/>
                  <a:pt x="6566" y="1941"/>
                </a:cubicBezTo>
                <a:cubicBezTo>
                  <a:pt x="6577" y="1951"/>
                  <a:pt x="6577" y="1969"/>
                  <a:pt x="6566" y="1979"/>
                </a:cubicBezTo>
                <a:lnTo>
                  <a:pt x="6323" y="2222"/>
                </a:lnTo>
                <a:cubicBezTo>
                  <a:pt x="6316" y="2229"/>
                  <a:pt x="6309" y="2229"/>
                  <a:pt x="6302" y="2229"/>
                </a:cubicBezTo>
                <a:close/>
                <a:moveTo>
                  <a:pt x="5820" y="2229"/>
                </a:moveTo>
                <a:cubicBezTo>
                  <a:pt x="5813" y="2229"/>
                  <a:pt x="5806" y="2226"/>
                  <a:pt x="5802" y="2222"/>
                </a:cubicBezTo>
                <a:cubicBezTo>
                  <a:pt x="5791" y="2212"/>
                  <a:pt x="5791" y="2194"/>
                  <a:pt x="5802" y="2184"/>
                </a:cubicBezTo>
                <a:lnTo>
                  <a:pt x="6045" y="1941"/>
                </a:lnTo>
                <a:cubicBezTo>
                  <a:pt x="6056" y="1930"/>
                  <a:pt x="6073" y="1930"/>
                  <a:pt x="6084" y="1941"/>
                </a:cubicBezTo>
                <a:cubicBezTo>
                  <a:pt x="6094" y="1951"/>
                  <a:pt x="6094" y="1969"/>
                  <a:pt x="6084" y="1979"/>
                </a:cubicBezTo>
                <a:lnTo>
                  <a:pt x="5841" y="2222"/>
                </a:lnTo>
                <a:cubicBezTo>
                  <a:pt x="5834" y="2229"/>
                  <a:pt x="5827" y="2229"/>
                  <a:pt x="5820" y="2229"/>
                </a:cubicBezTo>
                <a:close/>
                <a:moveTo>
                  <a:pt x="5337" y="2229"/>
                </a:moveTo>
                <a:cubicBezTo>
                  <a:pt x="5330" y="2229"/>
                  <a:pt x="5323" y="2226"/>
                  <a:pt x="5319" y="2222"/>
                </a:cubicBezTo>
                <a:cubicBezTo>
                  <a:pt x="5309" y="2212"/>
                  <a:pt x="5309" y="2194"/>
                  <a:pt x="5319" y="2184"/>
                </a:cubicBezTo>
                <a:lnTo>
                  <a:pt x="5562" y="1941"/>
                </a:lnTo>
                <a:cubicBezTo>
                  <a:pt x="5573" y="1930"/>
                  <a:pt x="5591" y="1930"/>
                  <a:pt x="5601" y="1941"/>
                </a:cubicBezTo>
                <a:cubicBezTo>
                  <a:pt x="5612" y="1951"/>
                  <a:pt x="5612" y="1969"/>
                  <a:pt x="5601" y="1979"/>
                </a:cubicBezTo>
                <a:lnTo>
                  <a:pt x="5358" y="2222"/>
                </a:lnTo>
                <a:cubicBezTo>
                  <a:pt x="5351" y="2229"/>
                  <a:pt x="5344" y="2229"/>
                  <a:pt x="5337" y="2229"/>
                </a:cubicBezTo>
                <a:close/>
                <a:moveTo>
                  <a:pt x="4854" y="2229"/>
                </a:moveTo>
                <a:cubicBezTo>
                  <a:pt x="4847" y="2229"/>
                  <a:pt x="4840" y="2226"/>
                  <a:pt x="4837" y="2222"/>
                </a:cubicBezTo>
                <a:cubicBezTo>
                  <a:pt x="4826" y="2212"/>
                  <a:pt x="4826" y="2194"/>
                  <a:pt x="4837" y="2184"/>
                </a:cubicBezTo>
                <a:lnTo>
                  <a:pt x="5080" y="1941"/>
                </a:lnTo>
                <a:cubicBezTo>
                  <a:pt x="5090" y="1930"/>
                  <a:pt x="5108" y="1930"/>
                  <a:pt x="5119" y="1941"/>
                </a:cubicBezTo>
                <a:cubicBezTo>
                  <a:pt x="5129" y="1951"/>
                  <a:pt x="5129" y="1969"/>
                  <a:pt x="5119" y="1979"/>
                </a:cubicBezTo>
                <a:lnTo>
                  <a:pt x="4875" y="2222"/>
                </a:lnTo>
                <a:cubicBezTo>
                  <a:pt x="4865" y="2229"/>
                  <a:pt x="4861" y="2229"/>
                  <a:pt x="4854" y="2229"/>
                </a:cubicBezTo>
                <a:close/>
                <a:moveTo>
                  <a:pt x="4372" y="2229"/>
                </a:moveTo>
                <a:cubicBezTo>
                  <a:pt x="4365" y="2229"/>
                  <a:pt x="4358" y="2226"/>
                  <a:pt x="4354" y="2222"/>
                </a:cubicBezTo>
                <a:cubicBezTo>
                  <a:pt x="4344" y="2212"/>
                  <a:pt x="4344" y="2194"/>
                  <a:pt x="4354" y="2184"/>
                </a:cubicBezTo>
                <a:lnTo>
                  <a:pt x="4597" y="1941"/>
                </a:lnTo>
                <a:cubicBezTo>
                  <a:pt x="4608" y="1930"/>
                  <a:pt x="4625" y="1930"/>
                  <a:pt x="4636" y="1941"/>
                </a:cubicBezTo>
                <a:cubicBezTo>
                  <a:pt x="4646" y="1951"/>
                  <a:pt x="4646" y="1969"/>
                  <a:pt x="4636" y="1979"/>
                </a:cubicBezTo>
                <a:lnTo>
                  <a:pt x="4393" y="2222"/>
                </a:lnTo>
                <a:cubicBezTo>
                  <a:pt x="4382" y="2229"/>
                  <a:pt x="4379" y="2229"/>
                  <a:pt x="4372" y="2229"/>
                </a:cubicBezTo>
                <a:close/>
                <a:moveTo>
                  <a:pt x="3889" y="2229"/>
                </a:moveTo>
                <a:cubicBezTo>
                  <a:pt x="3882" y="2229"/>
                  <a:pt x="3875" y="2226"/>
                  <a:pt x="3871" y="2222"/>
                </a:cubicBezTo>
                <a:cubicBezTo>
                  <a:pt x="3861" y="2212"/>
                  <a:pt x="3861" y="2194"/>
                  <a:pt x="3871" y="2184"/>
                </a:cubicBezTo>
                <a:lnTo>
                  <a:pt x="4115" y="1941"/>
                </a:lnTo>
                <a:cubicBezTo>
                  <a:pt x="4125" y="1930"/>
                  <a:pt x="4143" y="1930"/>
                  <a:pt x="4153" y="1941"/>
                </a:cubicBezTo>
                <a:cubicBezTo>
                  <a:pt x="4164" y="1951"/>
                  <a:pt x="4164" y="1969"/>
                  <a:pt x="4153" y="1979"/>
                </a:cubicBezTo>
                <a:lnTo>
                  <a:pt x="3910" y="2222"/>
                </a:lnTo>
                <a:cubicBezTo>
                  <a:pt x="3900" y="2229"/>
                  <a:pt x="3896" y="2229"/>
                  <a:pt x="3889" y="2229"/>
                </a:cubicBezTo>
                <a:close/>
                <a:moveTo>
                  <a:pt x="3406" y="2229"/>
                </a:moveTo>
                <a:cubicBezTo>
                  <a:pt x="3399" y="2229"/>
                  <a:pt x="3392" y="2226"/>
                  <a:pt x="3389" y="2222"/>
                </a:cubicBezTo>
                <a:cubicBezTo>
                  <a:pt x="3378" y="2212"/>
                  <a:pt x="3378" y="2194"/>
                  <a:pt x="3389" y="2184"/>
                </a:cubicBezTo>
                <a:lnTo>
                  <a:pt x="3632" y="1941"/>
                </a:lnTo>
                <a:cubicBezTo>
                  <a:pt x="3642" y="1930"/>
                  <a:pt x="3660" y="1930"/>
                  <a:pt x="3671" y="1941"/>
                </a:cubicBezTo>
                <a:cubicBezTo>
                  <a:pt x="3681" y="1951"/>
                  <a:pt x="3681" y="1969"/>
                  <a:pt x="3671" y="1979"/>
                </a:cubicBezTo>
                <a:lnTo>
                  <a:pt x="3428" y="2222"/>
                </a:lnTo>
                <a:cubicBezTo>
                  <a:pt x="3417" y="2229"/>
                  <a:pt x="3413" y="2229"/>
                  <a:pt x="3406" y="2229"/>
                </a:cubicBezTo>
                <a:close/>
                <a:moveTo>
                  <a:pt x="2924" y="2229"/>
                </a:moveTo>
                <a:cubicBezTo>
                  <a:pt x="2917" y="2229"/>
                  <a:pt x="2910" y="2226"/>
                  <a:pt x="2906" y="2222"/>
                </a:cubicBezTo>
                <a:cubicBezTo>
                  <a:pt x="2896" y="2212"/>
                  <a:pt x="2896" y="2194"/>
                  <a:pt x="2906" y="2184"/>
                </a:cubicBezTo>
                <a:lnTo>
                  <a:pt x="3149" y="1941"/>
                </a:lnTo>
                <a:cubicBezTo>
                  <a:pt x="3160" y="1930"/>
                  <a:pt x="3177" y="1931"/>
                  <a:pt x="3188" y="1941"/>
                </a:cubicBezTo>
                <a:cubicBezTo>
                  <a:pt x="3199" y="1952"/>
                  <a:pt x="3199" y="1969"/>
                  <a:pt x="3188" y="1979"/>
                </a:cubicBezTo>
                <a:lnTo>
                  <a:pt x="2945" y="2222"/>
                </a:lnTo>
                <a:cubicBezTo>
                  <a:pt x="2934" y="2229"/>
                  <a:pt x="2931" y="2229"/>
                  <a:pt x="2924" y="2229"/>
                </a:cubicBezTo>
                <a:close/>
                <a:moveTo>
                  <a:pt x="2441" y="2229"/>
                </a:moveTo>
                <a:cubicBezTo>
                  <a:pt x="2434" y="2229"/>
                  <a:pt x="2427" y="2226"/>
                  <a:pt x="2424" y="2222"/>
                </a:cubicBezTo>
                <a:cubicBezTo>
                  <a:pt x="2413" y="2212"/>
                  <a:pt x="2413" y="2194"/>
                  <a:pt x="2424" y="2184"/>
                </a:cubicBezTo>
                <a:lnTo>
                  <a:pt x="2667" y="1941"/>
                </a:lnTo>
                <a:cubicBezTo>
                  <a:pt x="2677" y="1930"/>
                  <a:pt x="2694" y="1931"/>
                  <a:pt x="2705" y="1941"/>
                </a:cubicBezTo>
                <a:cubicBezTo>
                  <a:pt x="2715" y="1952"/>
                  <a:pt x="2716" y="1969"/>
                  <a:pt x="2705" y="1979"/>
                </a:cubicBezTo>
                <a:lnTo>
                  <a:pt x="2462" y="2222"/>
                </a:lnTo>
                <a:cubicBezTo>
                  <a:pt x="2452" y="2229"/>
                  <a:pt x="2448" y="2229"/>
                  <a:pt x="2441" y="2229"/>
                </a:cubicBezTo>
                <a:close/>
                <a:moveTo>
                  <a:pt x="1959" y="2229"/>
                </a:moveTo>
                <a:cubicBezTo>
                  <a:pt x="1951" y="2229"/>
                  <a:pt x="1944" y="2226"/>
                  <a:pt x="1941" y="2222"/>
                </a:cubicBezTo>
                <a:cubicBezTo>
                  <a:pt x="1930" y="2212"/>
                  <a:pt x="1930" y="2194"/>
                  <a:pt x="1941" y="2184"/>
                </a:cubicBezTo>
                <a:lnTo>
                  <a:pt x="2184" y="1941"/>
                </a:lnTo>
                <a:cubicBezTo>
                  <a:pt x="2195" y="1930"/>
                  <a:pt x="2212" y="1931"/>
                  <a:pt x="2223" y="1941"/>
                </a:cubicBezTo>
                <a:cubicBezTo>
                  <a:pt x="2233" y="1952"/>
                  <a:pt x="2233" y="1969"/>
                  <a:pt x="2223" y="1979"/>
                </a:cubicBezTo>
                <a:lnTo>
                  <a:pt x="1980" y="2222"/>
                </a:lnTo>
                <a:cubicBezTo>
                  <a:pt x="1969" y="2229"/>
                  <a:pt x="1966" y="2229"/>
                  <a:pt x="1959" y="2229"/>
                </a:cubicBezTo>
                <a:close/>
                <a:moveTo>
                  <a:pt x="1476" y="2229"/>
                </a:moveTo>
                <a:cubicBezTo>
                  <a:pt x="1469" y="2229"/>
                  <a:pt x="1462" y="2226"/>
                  <a:pt x="1458" y="2222"/>
                </a:cubicBezTo>
                <a:cubicBezTo>
                  <a:pt x="1448" y="2212"/>
                  <a:pt x="1448" y="2194"/>
                  <a:pt x="1458" y="2184"/>
                </a:cubicBezTo>
                <a:lnTo>
                  <a:pt x="1701" y="1941"/>
                </a:lnTo>
                <a:cubicBezTo>
                  <a:pt x="1712" y="1930"/>
                  <a:pt x="1729" y="1931"/>
                  <a:pt x="1740" y="1941"/>
                </a:cubicBezTo>
                <a:cubicBezTo>
                  <a:pt x="1750" y="1952"/>
                  <a:pt x="1751" y="1969"/>
                  <a:pt x="1740" y="1979"/>
                </a:cubicBezTo>
                <a:lnTo>
                  <a:pt x="1497" y="2222"/>
                </a:lnTo>
                <a:cubicBezTo>
                  <a:pt x="1486" y="2229"/>
                  <a:pt x="1483" y="2229"/>
                  <a:pt x="1476" y="2229"/>
                </a:cubicBezTo>
                <a:close/>
                <a:moveTo>
                  <a:pt x="993" y="2229"/>
                </a:moveTo>
                <a:cubicBezTo>
                  <a:pt x="986" y="2229"/>
                  <a:pt x="979" y="2226"/>
                  <a:pt x="976" y="2222"/>
                </a:cubicBezTo>
                <a:cubicBezTo>
                  <a:pt x="965" y="2212"/>
                  <a:pt x="965" y="2194"/>
                  <a:pt x="976" y="2184"/>
                </a:cubicBezTo>
                <a:lnTo>
                  <a:pt x="1219" y="1941"/>
                </a:lnTo>
                <a:cubicBezTo>
                  <a:pt x="1229" y="1930"/>
                  <a:pt x="1247" y="1930"/>
                  <a:pt x="1257" y="1941"/>
                </a:cubicBezTo>
                <a:cubicBezTo>
                  <a:pt x="1268" y="1951"/>
                  <a:pt x="1268" y="1969"/>
                  <a:pt x="1257" y="1979"/>
                </a:cubicBezTo>
                <a:lnTo>
                  <a:pt x="1014" y="2222"/>
                </a:lnTo>
                <a:cubicBezTo>
                  <a:pt x="1004" y="2229"/>
                  <a:pt x="1000" y="2229"/>
                  <a:pt x="993" y="2229"/>
                </a:cubicBezTo>
                <a:close/>
                <a:moveTo>
                  <a:pt x="511" y="2229"/>
                </a:moveTo>
                <a:cubicBezTo>
                  <a:pt x="504" y="2229"/>
                  <a:pt x="497" y="2226"/>
                  <a:pt x="493" y="2222"/>
                </a:cubicBezTo>
                <a:cubicBezTo>
                  <a:pt x="482" y="2212"/>
                  <a:pt x="482" y="2194"/>
                  <a:pt x="493" y="2184"/>
                </a:cubicBezTo>
                <a:lnTo>
                  <a:pt x="736" y="1941"/>
                </a:lnTo>
                <a:cubicBezTo>
                  <a:pt x="747" y="1930"/>
                  <a:pt x="764" y="1930"/>
                  <a:pt x="775" y="1941"/>
                </a:cubicBezTo>
                <a:cubicBezTo>
                  <a:pt x="785" y="1951"/>
                  <a:pt x="785" y="1969"/>
                  <a:pt x="775" y="1979"/>
                </a:cubicBezTo>
                <a:lnTo>
                  <a:pt x="532" y="2222"/>
                </a:lnTo>
                <a:cubicBezTo>
                  <a:pt x="521" y="2229"/>
                  <a:pt x="514" y="2229"/>
                  <a:pt x="511" y="2229"/>
                </a:cubicBezTo>
                <a:close/>
                <a:moveTo>
                  <a:pt x="28" y="2229"/>
                </a:moveTo>
                <a:cubicBezTo>
                  <a:pt x="21" y="2229"/>
                  <a:pt x="14" y="2226"/>
                  <a:pt x="10" y="2222"/>
                </a:cubicBezTo>
                <a:cubicBezTo>
                  <a:pt x="0" y="2212"/>
                  <a:pt x="0" y="2194"/>
                  <a:pt x="10" y="2184"/>
                </a:cubicBezTo>
                <a:lnTo>
                  <a:pt x="253" y="1941"/>
                </a:lnTo>
                <a:cubicBezTo>
                  <a:pt x="264" y="1930"/>
                  <a:pt x="282" y="1930"/>
                  <a:pt x="292" y="1941"/>
                </a:cubicBezTo>
                <a:cubicBezTo>
                  <a:pt x="303" y="1951"/>
                  <a:pt x="303" y="1969"/>
                  <a:pt x="292" y="1979"/>
                </a:cubicBezTo>
                <a:lnTo>
                  <a:pt x="49" y="2222"/>
                </a:lnTo>
                <a:cubicBezTo>
                  <a:pt x="39" y="2229"/>
                  <a:pt x="31" y="2229"/>
                  <a:pt x="28" y="2229"/>
                </a:cubicBezTo>
                <a:close/>
                <a:moveTo>
                  <a:pt x="22711" y="1747"/>
                </a:moveTo>
                <a:cubicBezTo>
                  <a:pt x="22704" y="1747"/>
                  <a:pt x="22697" y="1743"/>
                  <a:pt x="22693" y="1740"/>
                </a:cubicBezTo>
                <a:cubicBezTo>
                  <a:pt x="22683" y="1729"/>
                  <a:pt x="22683" y="1712"/>
                  <a:pt x="22693" y="1701"/>
                </a:cubicBezTo>
                <a:lnTo>
                  <a:pt x="22936" y="1458"/>
                </a:lnTo>
                <a:cubicBezTo>
                  <a:pt x="22947" y="1448"/>
                  <a:pt x="22964" y="1448"/>
                  <a:pt x="22975" y="1458"/>
                </a:cubicBezTo>
                <a:cubicBezTo>
                  <a:pt x="22986" y="1469"/>
                  <a:pt x="22986" y="1486"/>
                  <a:pt x="22975" y="1497"/>
                </a:cubicBezTo>
                <a:lnTo>
                  <a:pt x="22732" y="1740"/>
                </a:lnTo>
                <a:cubicBezTo>
                  <a:pt x="22725" y="1747"/>
                  <a:pt x="22718" y="1747"/>
                  <a:pt x="22711" y="1747"/>
                </a:cubicBezTo>
                <a:close/>
                <a:moveTo>
                  <a:pt x="21746" y="1747"/>
                </a:moveTo>
                <a:cubicBezTo>
                  <a:pt x="21739" y="1747"/>
                  <a:pt x="21731" y="1743"/>
                  <a:pt x="21728" y="1740"/>
                </a:cubicBezTo>
                <a:cubicBezTo>
                  <a:pt x="21717" y="1729"/>
                  <a:pt x="21717" y="1712"/>
                  <a:pt x="21728" y="1701"/>
                </a:cubicBezTo>
                <a:lnTo>
                  <a:pt x="21968" y="1458"/>
                </a:lnTo>
                <a:cubicBezTo>
                  <a:pt x="21978" y="1448"/>
                  <a:pt x="21996" y="1448"/>
                  <a:pt x="22006" y="1458"/>
                </a:cubicBezTo>
                <a:cubicBezTo>
                  <a:pt x="22017" y="1469"/>
                  <a:pt x="22017" y="1486"/>
                  <a:pt x="22006" y="1497"/>
                </a:cubicBezTo>
                <a:lnTo>
                  <a:pt x="21763" y="1740"/>
                </a:lnTo>
                <a:cubicBezTo>
                  <a:pt x="21760" y="1747"/>
                  <a:pt x="21753" y="1747"/>
                  <a:pt x="21746" y="1747"/>
                </a:cubicBezTo>
                <a:close/>
                <a:moveTo>
                  <a:pt x="20780" y="1747"/>
                </a:moveTo>
                <a:cubicBezTo>
                  <a:pt x="20773" y="1747"/>
                  <a:pt x="20766" y="1743"/>
                  <a:pt x="20763" y="1740"/>
                </a:cubicBezTo>
                <a:cubicBezTo>
                  <a:pt x="20752" y="1729"/>
                  <a:pt x="20752" y="1712"/>
                  <a:pt x="20763" y="1701"/>
                </a:cubicBezTo>
                <a:lnTo>
                  <a:pt x="21006" y="1458"/>
                </a:lnTo>
                <a:cubicBezTo>
                  <a:pt x="21016" y="1448"/>
                  <a:pt x="21034" y="1448"/>
                  <a:pt x="21045" y="1458"/>
                </a:cubicBezTo>
                <a:cubicBezTo>
                  <a:pt x="21055" y="1469"/>
                  <a:pt x="21055" y="1486"/>
                  <a:pt x="21045" y="1497"/>
                </a:cubicBezTo>
                <a:lnTo>
                  <a:pt x="20805" y="1740"/>
                </a:lnTo>
                <a:cubicBezTo>
                  <a:pt x="20794" y="1747"/>
                  <a:pt x="20787" y="1747"/>
                  <a:pt x="20780" y="1747"/>
                </a:cubicBezTo>
                <a:close/>
                <a:moveTo>
                  <a:pt x="20298" y="1747"/>
                </a:moveTo>
                <a:cubicBezTo>
                  <a:pt x="20291" y="1747"/>
                  <a:pt x="20284" y="1743"/>
                  <a:pt x="20280" y="1740"/>
                </a:cubicBezTo>
                <a:cubicBezTo>
                  <a:pt x="20269" y="1729"/>
                  <a:pt x="20269" y="1712"/>
                  <a:pt x="20280" y="1701"/>
                </a:cubicBezTo>
                <a:lnTo>
                  <a:pt x="20523" y="1458"/>
                </a:lnTo>
                <a:cubicBezTo>
                  <a:pt x="20534" y="1448"/>
                  <a:pt x="20551" y="1448"/>
                  <a:pt x="20562" y="1458"/>
                </a:cubicBezTo>
                <a:cubicBezTo>
                  <a:pt x="20572" y="1469"/>
                  <a:pt x="20572" y="1486"/>
                  <a:pt x="20562" y="1497"/>
                </a:cubicBezTo>
                <a:lnTo>
                  <a:pt x="20319" y="1740"/>
                </a:lnTo>
                <a:cubicBezTo>
                  <a:pt x="20312" y="1747"/>
                  <a:pt x="20305" y="1747"/>
                  <a:pt x="20298" y="1747"/>
                </a:cubicBezTo>
                <a:close/>
                <a:moveTo>
                  <a:pt x="19815" y="1747"/>
                </a:moveTo>
                <a:cubicBezTo>
                  <a:pt x="19808" y="1747"/>
                  <a:pt x="19801" y="1743"/>
                  <a:pt x="19797" y="1740"/>
                </a:cubicBezTo>
                <a:cubicBezTo>
                  <a:pt x="19787" y="1729"/>
                  <a:pt x="19787" y="1712"/>
                  <a:pt x="19797" y="1701"/>
                </a:cubicBezTo>
                <a:lnTo>
                  <a:pt x="20037" y="1458"/>
                </a:lnTo>
                <a:cubicBezTo>
                  <a:pt x="20048" y="1448"/>
                  <a:pt x="20065" y="1448"/>
                  <a:pt x="20076" y="1458"/>
                </a:cubicBezTo>
                <a:cubicBezTo>
                  <a:pt x="20086" y="1469"/>
                  <a:pt x="20086" y="1486"/>
                  <a:pt x="20076" y="1497"/>
                </a:cubicBezTo>
                <a:lnTo>
                  <a:pt x="19833" y="1740"/>
                </a:lnTo>
                <a:cubicBezTo>
                  <a:pt x="19829" y="1747"/>
                  <a:pt x="19822" y="1747"/>
                  <a:pt x="19815" y="1747"/>
                </a:cubicBezTo>
                <a:close/>
                <a:moveTo>
                  <a:pt x="19332" y="1747"/>
                </a:moveTo>
                <a:cubicBezTo>
                  <a:pt x="19325" y="1747"/>
                  <a:pt x="19318" y="1743"/>
                  <a:pt x="19315" y="1740"/>
                </a:cubicBezTo>
                <a:cubicBezTo>
                  <a:pt x="19304" y="1729"/>
                  <a:pt x="19304" y="1712"/>
                  <a:pt x="19315" y="1701"/>
                </a:cubicBezTo>
                <a:lnTo>
                  <a:pt x="19558" y="1458"/>
                </a:lnTo>
                <a:cubicBezTo>
                  <a:pt x="19568" y="1448"/>
                  <a:pt x="19586" y="1448"/>
                  <a:pt x="19597" y="1458"/>
                </a:cubicBezTo>
                <a:cubicBezTo>
                  <a:pt x="19607" y="1469"/>
                  <a:pt x="19607" y="1486"/>
                  <a:pt x="19597" y="1497"/>
                </a:cubicBezTo>
                <a:lnTo>
                  <a:pt x="19354" y="1740"/>
                </a:lnTo>
                <a:cubicBezTo>
                  <a:pt x="19346" y="1747"/>
                  <a:pt x="19339" y="1747"/>
                  <a:pt x="19332" y="1747"/>
                </a:cubicBezTo>
                <a:close/>
                <a:moveTo>
                  <a:pt x="18850" y="1747"/>
                </a:moveTo>
                <a:cubicBezTo>
                  <a:pt x="18843" y="1747"/>
                  <a:pt x="18836" y="1743"/>
                  <a:pt x="18832" y="1740"/>
                </a:cubicBezTo>
                <a:cubicBezTo>
                  <a:pt x="18822" y="1729"/>
                  <a:pt x="18822" y="1712"/>
                  <a:pt x="18832" y="1701"/>
                </a:cubicBezTo>
                <a:lnTo>
                  <a:pt x="19075" y="1458"/>
                </a:lnTo>
                <a:cubicBezTo>
                  <a:pt x="19086" y="1448"/>
                  <a:pt x="19103" y="1448"/>
                  <a:pt x="19114" y="1458"/>
                </a:cubicBezTo>
                <a:cubicBezTo>
                  <a:pt x="19125" y="1469"/>
                  <a:pt x="19125" y="1486"/>
                  <a:pt x="19114" y="1497"/>
                </a:cubicBezTo>
                <a:lnTo>
                  <a:pt x="18874" y="1740"/>
                </a:lnTo>
                <a:cubicBezTo>
                  <a:pt x="18864" y="1747"/>
                  <a:pt x="18857" y="1747"/>
                  <a:pt x="18850" y="1747"/>
                </a:cubicBezTo>
                <a:close/>
                <a:moveTo>
                  <a:pt x="18367" y="1747"/>
                </a:moveTo>
                <a:cubicBezTo>
                  <a:pt x="18360" y="1747"/>
                  <a:pt x="18353" y="1743"/>
                  <a:pt x="18350" y="1740"/>
                </a:cubicBezTo>
                <a:cubicBezTo>
                  <a:pt x="18339" y="1729"/>
                  <a:pt x="18339" y="1712"/>
                  <a:pt x="18350" y="1701"/>
                </a:cubicBezTo>
                <a:lnTo>
                  <a:pt x="18593" y="1458"/>
                </a:lnTo>
                <a:cubicBezTo>
                  <a:pt x="18603" y="1448"/>
                  <a:pt x="18621" y="1448"/>
                  <a:pt x="18631" y="1458"/>
                </a:cubicBezTo>
                <a:cubicBezTo>
                  <a:pt x="18642" y="1469"/>
                  <a:pt x="18642" y="1486"/>
                  <a:pt x="18631" y="1497"/>
                </a:cubicBezTo>
                <a:lnTo>
                  <a:pt x="18388" y="1740"/>
                </a:lnTo>
                <a:cubicBezTo>
                  <a:pt x="18381" y="1747"/>
                  <a:pt x="18374" y="1747"/>
                  <a:pt x="18367" y="1747"/>
                </a:cubicBezTo>
                <a:close/>
                <a:moveTo>
                  <a:pt x="17402" y="1747"/>
                </a:moveTo>
                <a:cubicBezTo>
                  <a:pt x="17395" y="1747"/>
                  <a:pt x="17388" y="1743"/>
                  <a:pt x="17384" y="1740"/>
                </a:cubicBezTo>
                <a:cubicBezTo>
                  <a:pt x="17374" y="1729"/>
                  <a:pt x="17374" y="1712"/>
                  <a:pt x="17384" y="1701"/>
                </a:cubicBezTo>
                <a:lnTo>
                  <a:pt x="17627" y="1458"/>
                </a:lnTo>
                <a:cubicBezTo>
                  <a:pt x="17638" y="1448"/>
                  <a:pt x="17655" y="1448"/>
                  <a:pt x="17666" y="1458"/>
                </a:cubicBezTo>
                <a:cubicBezTo>
                  <a:pt x="17677" y="1469"/>
                  <a:pt x="17677" y="1486"/>
                  <a:pt x="17666" y="1497"/>
                </a:cubicBezTo>
                <a:lnTo>
                  <a:pt x="17423" y="1740"/>
                </a:lnTo>
                <a:cubicBezTo>
                  <a:pt x="17416" y="1747"/>
                  <a:pt x="17409" y="1747"/>
                  <a:pt x="17402" y="1747"/>
                </a:cubicBezTo>
                <a:close/>
                <a:moveTo>
                  <a:pt x="16437" y="1747"/>
                </a:moveTo>
                <a:cubicBezTo>
                  <a:pt x="16430" y="1747"/>
                  <a:pt x="16422" y="1743"/>
                  <a:pt x="16419" y="1740"/>
                </a:cubicBezTo>
                <a:cubicBezTo>
                  <a:pt x="16408" y="1729"/>
                  <a:pt x="16408" y="1712"/>
                  <a:pt x="16419" y="1701"/>
                </a:cubicBezTo>
                <a:lnTo>
                  <a:pt x="16662" y="1458"/>
                </a:lnTo>
                <a:cubicBezTo>
                  <a:pt x="16673" y="1448"/>
                  <a:pt x="16691" y="1448"/>
                  <a:pt x="16701" y="1458"/>
                </a:cubicBezTo>
                <a:cubicBezTo>
                  <a:pt x="16712" y="1469"/>
                  <a:pt x="16711" y="1486"/>
                  <a:pt x="16701" y="1497"/>
                </a:cubicBezTo>
                <a:lnTo>
                  <a:pt x="16458" y="1740"/>
                </a:lnTo>
                <a:cubicBezTo>
                  <a:pt x="16451" y="1747"/>
                  <a:pt x="16444" y="1747"/>
                  <a:pt x="16437" y="1747"/>
                </a:cubicBezTo>
                <a:close/>
                <a:moveTo>
                  <a:pt x="15471" y="1747"/>
                </a:moveTo>
                <a:cubicBezTo>
                  <a:pt x="15464" y="1747"/>
                  <a:pt x="15457" y="1743"/>
                  <a:pt x="15454" y="1740"/>
                </a:cubicBezTo>
                <a:cubicBezTo>
                  <a:pt x="15443" y="1729"/>
                  <a:pt x="15443" y="1712"/>
                  <a:pt x="15454" y="1701"/>
                </a:cubicBezTo>
                <a:lnTo>
                  <a:pt x="15693" y="1458"/>
                </a:lnTo>
                <a:cubicBezTo>
                  <a:pt x="15704" y="1448"/>
                  <a:pt x="15721" y="1448"/>
                  <a:pt x="15732" y="1458"/>
                </a:cubicBezTo>
                <a:cubicBezTo>
                  <a:pt x="15743" y="1469"/>
                  <a:pt x="15743" y="1486"/>
                  <a:pt x="15732" y="1497"/>
                </a:cubicBezTo>
                <a:lnTo>
                  <a:pt x="15489" y="1740"/>
                </a:lnTo>
                <a:cubicBezTo>
                  <a:pt x="15485" y="1747"/>
                  <a:pt x="15478" y="1747"/>
                  <a:pt x="15471" y="1747"/>
                </a:cubicBezTo>
                <a:close/>
                <a:moveTo>
                  <a:pt x="14989" y="1747"/>
                </a:moveTo>
                <a:cubicBezTo>
                  <a:pt x="14982" y="1747"/>
                  <a:pt x="14975" y="1743"/>
                  <a:pt x="14971" y="1740"/>
                </a:cubicBezTo>
                <a:cubicBezTo>
                  <a:pt x="14960" y="1729"/>
                  <a:pt x="14960" y="1712"/>
                  <a:pt x="14971" y="1701"/>
                </a:cubicBezTo>
                <a:lnTo>
                  <a:pt x="15214" y="1458"/>
                </a:lnTo>
                <a:cubicBezTo>
                  <a:pt x="15225" y="1448"/>
                  <a:pt x="15243" y="1448"/>
                  <a:pt x="15253" y="1458"/>
                </a:cubicBezTo>
                <a:cubicBezTo>
                  <a:pt x="15264" y="1469"/>
                  <a:pt x="15263" y="1486"/>
                  <a:pt x="15253" y="1497"/>
                </a:cubicBezTo>
                <a:lnTo>
                  <a:pt x="15010" y="1740"/>
                </a:lnTo>
                <a:cubicBezTo>
                  <a:pt x="15003" y="1747"/>
                  <a:pt x="14996" y="1747"/>
                  <a:pt x="14989" y="1747"/>
                </a:cubicBezTo>
                <a:close/>
                <a:moveTo>
                  <a:pt x="14506" y="1747"/>
                </a:moveTo>
                <a:cubicBezTo>
                  <a:pt x="14499" y="1747"/>
                  <a:pt x="14492" y="1743"/>
                  <a:pt x="14488" y="1740"/>
                </a:cubicBezTo>
                <a:cubicBezTo>
                  <a:pt x="14478" y="1729"/>
                  <a:pt x="14478" y="1712"/>
                  <a:pt x="14488" y="1701"/>
                </a:cubicBezTo>
                <a:lnTo>
                  <a:pt x="14731" y="1458"/>
                </a:lnTo>
                <a:cubicBezTo>
                  <a:pt x="14742" y="1448"/>
                  <a:pt x="14760" y="1448"/>
                  <a:pt x="14770" y="1458"/>
                </a:cubicBezTo>
                <a:cubicBezTo>
                  <a:pt x="14781" y="1469"/>
                  <a:pt x="14781" y="1486"/>
                  <a:pt x="14770" y="1497"/>
                </a:cubicBezTo>
                <a:lnTo>
                  <a:pt x="14531" y="1740"/>
                </a:lnTo>
                <a:cubicBezTo>
                  <a:pt x="14520" y="1747"/>
                  <a:pt x="14513" y="1747"/>
                  <a:pt x="14506" y="1747"/>
                </a:cubicBezTo>
                <a:close/>
                <a:moveTo>
                  <a:pt x="14023" y="1747"/>
                </a:moveTo>
                <a:cubicBezTo>
                  <a:pt x="14016" y="1747"/>
                  <a:pt x="14009" y="1743"/>
                  <a:pt x="14006" y="1740"/>
                </a:cubicBezTo>
                <a:cubicBezTo>
                  <a:pt x="13995" y="1729"/>
                  <a:pt x="13995" y="1712"/>
                  <a:pt x="14006" y="1701"/>
                </a:cubicBezTo>
                <a:lnTo>
                  <a:pt x="14249" y="1458"/>
                </a:lnTo>
                <a:cubicBezTo>
                  <a:pt x="14259" y="1448"/>
                  <a:pt x="14278" y="1448"/>
                  <a:pt x="14288" y="1458"/>
                </a:cubicBezTo>
                <a:cubicBezTo>
                  <a:pt x="14299" y="1469"/>
                  <a:pt x="14298" y="1486"/>
                  <a:pt x="14288" y="1497"/>
                </a:cubicBezTo>
                <a:lnTo>
                  <a:pt x="14045" y="1740"/>
                </a:lnTo>
                <a:cubicBezTo>
                  <a:pt x="14037" y="1747"/>
                  <a:pt x="14030" y="1747"/>
                  <a:pt x="14023" y="1747"/>
                </a:cubicBezTo>
                <a:close/>
                <a:moveTo>
                  <a:pt x="13541" y="1747"/>
                </a:moveTo>
                <a:cubicBezTo>
                  <a:pt x="13534" y="1747"/>
                  <a:pt x="13527" y="1743"/>
                  <a:pt x="13523" y="1740"/>
                </a:cubicBezTo>
                <a:cubicBezTo>
                  <a:pt x="13513" y="1729"/>
                  <a:pt x="13513" y="1712"/>
                  <a:pt x="13523" y="1701"/>
                </a:cubicBezTo>
                <a:lnTo>
                  <a:pt x="13763" y="1458"/>
                </a:lnTo>
                <a:cubicBezTo>
                  <a:pt x="13773" y="1448"/>
                  <a:pt x="13791" y="1448"/>
                  <a:pt x="13801" y="1458"/>
                </a:cubicBezTo>
                <a:cubicBezTo>
                  <a:pt x="13812" y="1469"/>
                  <a:pt x="13812" y="1486"/>
                  <a:pt x="13801" y="1497"/>
                </a:cubicBezTo>
                <a:lnTo>
                  <a:pt x="13558" y="1740"/>
                </a:lnTo>
                <a:cubicBezTo>
                  <a:pt x="13555" y="1747"/>
                  <a:pt x="13548" y="1747"/>
                  <a:pt x="13541" y="1747"/>
                </a:cubicBezTo>
                <a:close/>
                <a:moveTo>
                  <a:pt x="13058" y="1747"/>
                </a:moveTo>
                <a:cubicBezTo>
                  <a:pt x="13051" y="1747"/>
                  <a:pt x="13044" y="1743"/>
                  <a:pt x="13041" y="1740"/>
                </a:cubicBezTo>
                <a:cubicBezTo>
                  <a:pt x="13030" y="1729"/>
                  <a:pt x="13030" y="1712"/>
                  <a:pt x="13041" y="1701"/>
                </a:cubicBezTo>
                <a:lnTo>
                  <a:pt x="13284" y="1458"/>
                </a:lnTo>
                <a:cubicBezTo>
                  <a:pt x="13294" y="1448"/>
                  <a:pt x="13312" y="1448"/>
                  <a:pt x="13322" y="1458"/>
                </a:cubicBezTo>
                <a:cubicBezTo>
                  <a:pt x="13333" y="1469"/>
                  <a:pt x="13333" y="1486"/>
                  <a:pt x="13322" y="1497"/>
                </a:cubicBezTo>
                <a:lnTo>
                  <a:pt x="13079" y="1740"/>
                </a:lnTo>
                <a:cubicBezTo>
                  <a:pt x="13072" y="1747"/>
                  <a:pt x="13065" y="1747"/>
                  <a:pt x="13058" y="1747"/>
                </a:cubicBezTo>
                <a:close/>
                <a:moveTo>
                  <a:pt x="12093" y="1747"/>
                </a:moveTo>
                <a:cubicBezTo>
                  <a:pt x="12086" y="1747"/>
                  <a:pt x="12079" y="1743"/>
                  <a:pt x="12075" y="1740"/>
                </a:cubicBezTo>
                <a:cubicBezTo>
                  <a:pt x="12065" y="1729"/>
                  <a:pt x="12065" y="1712"/>
                  <a:pt x="12075" y="1701"/>
                </a:cubicBezTo>
                <a:lnTo>
                  <a:pt x="12318" y="1458"/>
                </a:lnTo>
                <a:cubicBezTo>
                  <a:pt x="12329" y="1448"/>
                  <a:pt x="12347" y="1448"/>
                  <a:pt x="12357" y="1458"/>
                </a:cubicBezTo>
                <a:cubicBezTo>
                  <a:pt x="12368" y="1469"/>
                  <a:pt x="12368" y="1486"/>
                  <a:pt x="12357" y="1497"/>
                </a:cubicBezTo>
                <a:lnTo>
                  <a:pt x="12114" y="1740"/>
                </a:lnTo>
                <a:cubicBezTo>
                  <a:pt x="12107" y="1747"/>
                  <a:pt x="12100" y="1747"/>
                  <a:pt x="12093" y="1747"/>
                </a:cubicBezTo>
                <a:close/>
                <a:moveTo>
                  <a:pt x="11129" y="1747"/>
                </a:moveTo>
                <a:cubicBezTo>
                  <a:pt x="11122" y="1747"/>
                  <a:pt x="11114" y="1743"/>
                  <a:pt x="11111" y="1740"/>
                </a:cubicBezTo>
                <a:cubicBezTo>
                  <a:pt x="11100" y="1729"/>
                  <a:pt x="11100" y="1712"/>
                  <a:pt x="11111" y="1701"/>
                </a:cubicBezTo>
                <a:lnTo>
                  <a:pt x="11354" y="1458"/>
                </a:lnTo>
                <a:cubicBezTo>
                  <a:pt x="11365" y="1448"/>
                  <a:pt x="11382" y="1448"/>
                  <a:pt x="11393" y="1458"/>
                </a:cubicBezTo>
                <a:cubicBezTo>
                  <a:pt x="11403" y="1469"/>
                  <a:pt x="11403" y="1486"/>
                  <a:pt x="11393" y="1497"/>
                </a:cubicBezTo>
                <a:lnTo>
                  <a:pt x="11150" y="1740"/>
                </a:lnTo>
                <a:cubicBezTo>
                  <a:pt x="11143" y="1747"/>
                  <a:pt x="11136" y="1747"/>
                  <a:pt x="11129" y="1747"/>
                </a:cubicBezTo>
                <a:close/>
                <a:moveTo>
                  <a:pt x="10163" y="1747"/>
                </a:moveTo>
                <a:cubicBezTo>
                  <a:pt x="10156" y="1747"/>
                  <a:pt x="10149" y="1743"/>
                  <a:pt x="10146" y="1740"/>
                </a:cubicBezTo>
                <a:cubicBezTo>
                  <a:pt x="10135" y="1729"/>
                  <a:pt x="10135" y="1712"/>
                  <a:pt x="10146" y="1701"/>
                </a:cubicBezTo>
                <a:lnTo>
                  <a:pt x="10389" y="1458"/>
                </a:lnTo>
                <a:cubicBezTo>
                  <a:pt x="10399" y="1448"/>
                  <a:pt x="10417" y="1448"/>
                  <a:pt x="10428" y="1458"/>
                </a:cubicBezTo>
                <a:cubicBezTo>
                  <a:pt x="10438" y="1469"/>
                  <a:pt x="10438" y="1486"/>
                  <a:pt x="10428" y="1497"/>
                </a:cubicBezTo>
                <a:lnTo>
                  <a:pt x="10184" y="1740"/>
                </a:lnTo>
                <a:cubicBezTo>
                  <a:pt x="10177" y="1747"/>
                  <a:pt x="10170" y="1747"/>
                  <a:pt x="10163" y="1747"/>
                </a:cubicBezTo>
                <a:close/>
                <a:moveTo>
                  <a:pt x="9681" y="1747"/>
                </a:moveTo>
                <a:cubicBezTo>
                  <a:pt x="9674" y="1747"/>
                  <a:pt x="9667" y="1743"/>
                  <a:pt x="9663" y="1740"/>
                </a:cubicBezTo>
                <a:cubicBezTo>
                  <a:pt x="9652" y="1729"/>
                  <a:pt x="9652" y="1712"/>
                  <a:pt x="9663" y="1701"/>
                </a:cubicBezTo>
                <a:lnTo>
                  <a:pt x="9906" y="1458"/>
                </a:lnTo>
                <a:cubicBezTo>
                  <a:pt x="9917" y="1448"/>
                  <a:pt x="9934" y="1448"/>
                  <a:pt x="9945" y="1458"/>
                </a:cubicBezTo>
                <a:cubicBezTo>
                  <a:pt x="9955" y="1469"/>
                  <a:pt x="9955" y="1486"/>
                  <a:pt x="9945" y="1497"/>
                </a:cubicBezTo>
                <a:lnTo>
                  <a:pt x="9702" y="1740"/>
                </a:lnTo>
                <a:cubicBezTo>
                  <a:pt x="9695" y="1747"/>
                  <a:pt x="9688" y="1747"/>
                  <a:pt x="9681" y="1747"/>
                </a:cubicBezTo>
                <a:close/>
                <a:moveTo>
                  <a:pt x="9198" y="1747"/>
                </a:moveTo>
                <a:cubicBezTo>
                  <a:pt x="9191" y="1747"/>
                  <a:pt x="9184" y="1743"/>
                  <a:pt x="9180" y="1740"/>
                </a:cubicBezTo>
                <a:cubicBezTo>
                  <a:pt x="9170" y="1729"/>
                  <a:pt x="9170" y="1712"/>
                  <a:pt x="9180" y="1701"/>
                </a:cubicBezTo>
                <a:lnTo>
                  <a:pt x="9420" y="1458"/>
                </a:lnTo>
                <a:cubicBezTo>
                  <a:pt x="9431" y="1448"/>
                  <a:pt x="9448" y="1448"/>
                  <a:pt x="9459" y="1458"/>
                </a:cubicBezTo>
                <a:cubicBezTo>
                  <a:pt x="9469" y="1469"/>
                  <a:pt x="9469" y="1486"/>
                  <a:pt x="9459" y="1497"/>
                </a:cubicBezTo>
                <a:lnTo>
                  <a:pt x="9216" y="1740"/>
                </a:lnTo>
                <a:cubicBezTo>
                  <a:pt x="9212" y="1747"/>
                  <a:pt x="9205" y="1747"/>
                  <a:pt x="9198" y="1747"/>
                </a:cubicBezTo>
                <a:close/>
                <a:moveTo>
                  <a:pt x="8715" y="1747"/>
                </a:moveTo>
                <a:cubicBezTo>
                  <a:pt x="8708" y="1747"/>
                  <a:pt x="8701" y="1743"/>
                  <a:pt x="8698" y="1740"/>
                </a:cubicBezTo>
                <a:cubicBezTo>
                  <a:pt x="8687" y="1729"/>
                  <a:pt x="8687" y="1712"/>
                  <a:pt x="8698" y="1701"/>
                </a:cubicBezTo>
                <a:lnTo>
                  <a:pt x="8941" y="1458"/>
                </a:lnTo>
                <a:cubicBezTo>
                  <a:pt x="8951" y="1448"/>
                  <a:pt x="8969" y="1448"/>
                  <a:pt x="8980" y="1458"/>
                </a:cubicBezTo>
                <a:cubicBezTo>
                  <a:pt x="8990" y="1469"/>
                  <a:pt x="8990" y="1486"/>
                  <a:pt x="8980" y="1497"/>
                </a:cubicBezTo>
                <a:lnTo>
                  <a:pt x="8737" y="1740"/>
                </a:lnTo>
                <a:cubicBezTo>
                  <a:pt x="8730" y="1747"/>
                  <a:pt x="8722" y="1747"/>
                  <a:pt x="8715" y="1747"/>
                </a:cubicBezTo>
                <a:close/>
                <a:moveTo>
                  <a:pt x="8233" y="1747"/>
                </a:moveTo>
                <a:cubicBezTo>
                  <a:pt x="8226" y="1747"/>
                  <a:pt x="8219" y="1743"/>
                  <a:pt x="8215" y="1740"/>
                </a:cubicBezTo>
                <a:cubicBezTo>
                  <a:pt x="8205" y="1729"/>
                  <a:pt x="8205" y="1712"/>
                  <a:pt x="8215" y="1701"/>
                </a:cubicBezTo>
                <a:lnTo>
                  <a:pt x="8458" y="1458"/>
                </a:lnTo>
                <a:cubicBezTo>
                  <a:pt x="8469" y="1448"/>
                  <a:pt x="8486" y="1448"/>
                  <a:pt x="8497" y="1458"/>
                </a:cubicBezTo>
                <a:cubicBezTo>
                  <a:pt x="8508" y="1469"/>
                  <a:pt x="8508" y="1486"/>
                  <a:pt x="8497" y="1497"/>
                </a:cubicBezTo>
                <a:lnTo>
                  <a:pt x="8257" y="1740"/>
                </a:lnTo>
                <a:cubicBezTo>
                  <a:pt x="8247" y="1747"/>
                  <a:pt x="8240" y="1747"/>
                  <a:pt x="8233" y="1747"/>
                </a:cubicBezTo>
                <a:close/>
                <a:moveTo>
                  <a:pt x="7750" y="1747"/>
                </a:moveTo>
                <a:cubicBezTo>
                  <a:pt x="7743" y="1747"/>
                  <a:pt x="7736" y="1743"/>
                  <a:pt x="7733" y="1740"/>
                </a:cubicBezTo>
                <a:cubicBezTo>
                  <a:pt x="7722" y="1729"/>
                  <a:pt x="7722" y="1712"/>
                  <a:pt x="7733" y="1701"/>
                </a:cubicBezTo>
                <a:lnTo>
                  <a:pt x="7976" y="1458"/>
                </a:lnTo>
                <a:cubicBezTo>
                  <a:pt x="7986" y="1448"/>
                  <a:pt x="8004" y="1448"/>
                  <a:pt x="8014" y="1458"/>
                </a:cubicBezTo>
                <a:cubicBezTo>
                  <a:pt x="8025" y="1469"/>
                  <a:pt x="8025" y="1486"/>
                  <a:pt x="8014" y="1497"/>
                </a:cubicBezTo>
                <a:lnTo>
                  <a:pt x="7771" y="1740"/>
                </a:lnTo>
                <a:cubicBezTo>
                  <a:pt x="7764" y="1747"/>
                  <a:pt x="7757" y="1747"/>
                  <a:pt x="7750" y="1747"/>
                </a:cubicBezTo>
                <a:close/>
                <a:moveTo>
                  <a:pt x="6785" y="1747"/>
                </a:moveTo>
                <a:cubicBezTo>
                  <a:pt x="6778" y="1747"/>
                  <a:pt x="6771" y="1743"/>
                  <a:pt x="6767" y="1740"/>
                </a:cubicBezTo>
                <a:cubicBezTo>
                  <a:pt x="6757" y="1729"/>
                  <a:pt x="6757" y="1712"/>
                  <a:pt x="6767" y="1701"/>
                </a:cubicBezTo>
                <a:lnTo>
                  <a:pt x="7010" y="1458"/>
                </a:lnTo>
                <a:cubicBezTo>
                  <a:pt x="7021" y="1448"/>
                  <a:pt x="7039" y="1448"/>
                  <a:pt x="7049" y="1458"/>
                </a:cubicBezTo>
                <a:cubicBezTo>
                  <a:pt x="7060" y="1469"/>
                  <a:pt x="7060" y="1486"/>
                  <a:pt x="7049" y="1497"/>
                </a:cubicBezTo>
                <a:lnTo>
                  <a:pt x="6806" y="1740"/>
                </a:lnTo>
                <a:cubicBezTo>
                  <a:pt x="6799" y="1747"/>
                  <a:pt x="6792" y="1747"/>
                  <a:pt x="6785" y="1747"/>
                </a:cubicBezTo>
                <a:close/>
                <a:moveTo>
                  <a:pt x="6302" y="1747"/>
                </a:moveTo>
                <a:cubicBezTo>
                  <a:pt x="6295" y="1747"/>
                  <a:pt x="6288" y="1743"/>
                  <a:pt x="6285" y="1740"/>
                </a:cubicBezTo>
                <a:cubicBezTo>
                  <a:pt x="6274" y="1729"/>
                  <a:pt x="6274" y="1712"/>
                  <a:pt x="6285" y="1701"/>
                </a:cubicBezTo>
                <a:lnTo>
                  <a:pt x="6528" y="1458"/>
                </a:lnTo>
                <a:cubicBezTo>
                  <a:pt x="6538" y="1448"/>
                  <a:pt x="6556" y="1448"/>
                  <a:pt x="6566" y="1458"/>
                </a:cubicBezTo>
                <a:cubicBezTo>
                  <a:pt x="6577" y="1469"/>
                  <a:pt x="6577" y="1486"/>
                  <a:pt x="6566" y="1497"/>
                </a:cubicBezTo>
                <a:lnTo>
                  <a:pt x="6323" y="1740"/>
                </a:lnTo>
                <a:cubicBezTo>
                  <a:pt x="6316" y="1747"/>
                  <a:pt x="6309" y="1747"/>
                  <a:pt x="6302" y="1747"/>
                </a:cubicBezTo>
                <a:close/>
                <a:moveTo>
                  <a:pt x="5820" y="1747"/>
                </a:moveTo>
                <a:cubicBezTo>
                  <a:pt x="5813" y="1747"/>
                  <a:pt x="5806" y="1743"/>
                  <a:pt x="5802" y="1740"/>
                </a:cubicBezTo>
                <a:cubicBezTo>
                  <a:pt x="5791" y="1729"/>
                  <a:pt x="5791" y="1712"/>
                  <a:pt x="5802" y="1701"/>
                </a:cubicBezTo>
                <a:lnTo>
                  <a:pt x="6045" y="1458"/>
                </a:lnTo>
                <a:cubicBezTo>
                  <a:pt x="6056" y="1448"/>
                  <a:pt x="6073" y="1448"/>
                  <a:pt x="6084" y="1458"/>
                </a:cubicBezTo>
                <a:cubicBezTo>
                  <a:pt x="6094" y="1469"/>
                  <a:pt x="6094" y="1486"/>
                  <a:pt x="6084" y="1497"/>
                </a:cubicBezTo>
                <a:lnTo>
                  <a:pt x="5841" y="1740"/>
                </a:lnTo>
                <a:cubicBezTo>
                  <a:pt x="5834" y="1747"/>
                  <a:pt x="5827" y="1747"/>
                  <a:pt x="5820" y="1747"/>
                </a:cubicBezTo>
                <a:close/>
                <a:moveTo>
                  <a:pt x="5337" y="1747"/>
                </a:moveTo>
                <a:cubicBezTo>
                  <a:pt x="5330" y="1747"/>
                  <a:pt x="5323" y="1743"/>
                  <a:pt x="5319" y="1740"/>
                </a:cubicBezTo>
                <a:cubicBezTo>
                  <a:pt x="5309" y="1729"/>
                  <a:pt x="5309" y="1712"/>
                  <a:pt x="5319" y="1701"/>
                </a:cubicBezTo>
                <a:lnTo>
                  <a:pt x="5562" y="1458"/>
                </a:lnTo>
                <a:cubicBezTo>
                  <a:pt x="5573" y="1448"/>
                  <a:pt x="5591" y="1448"/>
                  <a:pt x="5601" y="1458"/>
                </a:cubicBezTo>
                <a:cubicBezTo>
                  <a:pt x="5612" y="1469"/>
                  <a:pt x="5612" y="1486"/>
                  <a:pt x="5601" y="1497"/>
                </a:cubicBezTo>
                <a:lnTo>
                  <a:pt x="5358" y="1740"/>
                </a:lnTo>
                <a:cubicBezTo>
                  <a:pt x="5351" y="1747"/>
                  <a:pt x="5344" y="1747"/>
                  <a:pt x="5337" y="1747"/>
                </a:cubicBezTo>
                <a:close/>
                <a:moveTo>
                  <a:pt x="1959" y="1747"/>
                </a:moveTo>
                <a:cubicBezTo>
                  <a:pt x="1951" y="1747"/>
                  <a:pt x="1944" y="1743"/>
                  <a:pt x="1941" y="1740"/>
                </a:cubicBezTo>
                <a:cubicBezTo>
                  <a:pt x="1930" y="1729"/>
                  <a:pt x="1930" y="1712"/>
                  <a:pt x="1941" y="1701"/>
                </a:cubicBezTo>
                <a:lnTo>
                  <a:pt x="2184" y="1458"/>
                </a:lnTo>
                <a:cubicBezTo>
                  <a:pt x="2195" y="1448"/>
                  <a:pt x="2212" y="1448"/>
                  <a:pt x="2223" y="1458"/>
                </a:cubicBezTo>
                <a:cubicBezTo>
                  <a:pt x="2233" y="1469"/>
                  <a:pt x="2233" y="1486"/>
                  <a:pt x="2223" y="1497"/>
                </a:cubicBezTo>
                <a:lnTo>
                  <a:pt x="1980" y="1740"/>
                </a:lnTo>
                <a:cubicBezTo>
                  <a:pt x="1969" y="1747"/>
                  <a:pt x="1966" y="1747"/>
                  <a:pt x="1959" y="1747"/>
                </a:cubicBezTo>
                <a:close/>
                <a:moveTo>
                  <a:pt x="1476" y="1747"/>
                </a:moveTo>
                <a:cubicBezTo>
                  <a:pt x="1469" y="1747"/>
                  <a:pt x="1462" y="1743"/>
                  <a:pt x="1458" y="1740"/>
                </a:cubicBezTo>
                <a:cubicBezTo>
                  <a:pt x="1448" y="1729"/>
                  <a:pt x="1448" y="1712"/>
                  <a:pt x="1458" y="1701"/>
                </a:cubicBezTo>
                <a:lnTo>
                  <a:pt x="1701" y="1458"/>
                </a:lnTo>
                <a:cubicBezTo>
                  <a:pt x="1712" y="1448"/>
                  <a:pt x="1729" y="1448"/>
                  <a:pt x="1740" y="1458"/>
                </a:cubicBezTo>
                <a:cubicBezTo>
                  <a:pt x="1750" y="1469"/>
                  <a:pt x="1751" y="1486"/>
                  <a:pt x="1740" y="1497"/>
                </a:cubicBezTo>
                <a:lnTo>
                  <a:pt x="1497" y="1740"/>
                </a:lnTo>
                <a:cubicBezTo>
                  <a:pt x="1486" y="1747"/>
                  <a:pt x="1483" y="1747"/>
                  <a:pt x="1476" y="1747"/>
                </a:cubicBezTo>
                <a:close/>
                <a:moveTo>
                  <a:pt x="993" y="1747"/>
                </a:moveTo>
                <a:cubicBezTo>
                  <a:pt x="986" y="1747"/>
                  <a:pt x="979" y="1743"/>
                  <a:pt x="976" y="1740"/>
                </a:cubicBezTo>
                <a:cubicBezTo>
                  <a:pt x="965" y="1729"/>
                  <a:pt x="965" y="1712"/>
                  <a:pt x="976" y="1701"/>
                </a:cubicBezTo>
                <a:lnTo>
                  <a:pt x="1219" y="1458"/>
                </a:lnTo>
                <a:cubicBezTo>
                  <a:pt x="1229" y="1448"/>
                  <a:pt x="1247" y="1448"/>
                  <a:pt x="1257" y="1458"/>
                </a:cubicBezTo>
                <a:cubicBezTo>
                  <a:pt x="1268" y="1469"/>
                  <a:pt x="1268" y="1486"/>
                  <a:pt x="1257" y="1497"/>
                </a:cubicBezTo>
                <a:lnTo>
                  <a:pt x="1014" y="1740"/>
                </a:lnTo>
                <a:cubicBezTo>
                  <a:pt x="1004" y="1747"/>
                  <a:pt x="1000" y="1747"/>
                  <a:pt x="993" y="1747"/>
                </a:cubicBezTo>
                <a:close/>
                <a:moveTo>
                  <a:pt x="511" y="1747"/>
                </a:moveTo>
                <a:cubicBezTo>
                  <a:pt x="504" y="1747"/>
                  <a:pt x="497" y="1743"/>
                  <a:pt x="493" y="1740"/>
                </a:cubicBezTo>
                <a:cubicBezTo>
                  <a:pt x="482" y="1729"/>
                  <a:pt x="482" y="1712"/>
                  <a:pt x="493" y="1701"/>
                </a:cubicBezTo>
                <a:lnTo>
                  <a:pt x="736" y="1458"/>
                </a:lnTo>
                <a:cubicBezTo>
                  <a:pt x="747" y="1448"/>
                  <a:pt x="764" y="1448"/>
                  <a:pt x="775" y="1458"/>
                </a:cubicBezTo>
                <a:cubicBezTo>
                  <a:pt x="785" y="1469"/>
                  <a:pt x="785" y="1486"/>
                  <a:pt x="775" y="1497"/>
                </a:cubicBezTo>
                <a:lnTo>
                  <a:pt x="532" y="1740"/>
                </a:lnTo>
                <a:cubicBezTo>
                  <a:pt x="521" y="1747"/>
                  <a:pt x="514" y="1747"/>
                  <a:pt x="511" y="1747"/>
                </a:cubicBezTo>
                <a:close/>
                <a:moveTo>
                  <a:pt x="28" y="1747"/>
                </a:moveTo>
                <a:cubicBezTo>
                  <a:pt x="21" y="1747"/>
                  <a:pt x="14" y="1743"/>
                  <a:pt x="10" y="1740"/>
                </a:cubicBezTo>
                <a:cubicBezTo>
                  <a:pt x="0" y="1729"/>
                  <a:pt x="0" y="1712"/>
                  <a:pt x="10" y="1701"/>
                </a:cubicBezTo>
                <a:lnTo>
                  <a:pt x="253" y="1458"/>
                </a:lnTo>
                <a:cubicBezTo>
                  <a:pt x="264" y="1448"/>
                  <a:pt x="282" y="1448"/>
                  <a:pt x="292" y="1458"/>
                </a:cubicBezTo>
                <a:cubicBezTo>
                  <a:pt x="303" y="1469"/>
                  <a:pt x="303" y="1486"/>
                  <a:pt x="292" y="1497"/>
                </a:cubicBezTo>
                <a:lnTo>
                  <a:pt x="49" y="1740"/>
                </a:lnTo>
                <a:cubicBezTo>
                  <a:pt x="39" y="1747"/>
                  <a:pt x="31" y="1747"/>
                  <a:pt x="28" y="1747"/>
                </a:cubicBezTo>
                <a:close/>
                <a:moveTo>
                  <a:pt x="23193" y="1747"/>
                </a:moveTo>
                <a:cubicBezTo>
                  <a:pt x="23186" y="1747"/>
                  <a:pt x="23179" y="1743"/>
                  <a:pt x="23176" y="1740"/>
                </a:cubicBezTo>
                <a:cubicBezTo>
                  <a:pt x="23165" y="1729"/>
                  <a:pt x="23165" y="1712"/>
                  <a:pt x="23176" y="1701"/>
                </a:cubicBezTo>
                <a:lnTo>
                  <a:pt x="23419" y="1458"/>
                </a:lnTo>
                <a:cubicBezTo>
                  <a:pt x="23430" y="1448"/>
                  <a:pt x="23447" y="1448"/>
                  <a:pt x="23458" y="1458"/>
                </a:cubicBezTo>
                <a:cubicBezTo>
                  <a:pt x="23468" y="1469"/>
                  <a:pt x="23468" y="1486"/>
                  <a:pt x="23458" y="1497"/>
                </a:cubicBezTo>
                <a:lnTo>
                  <a:pt x="23215" y="1740"/>
                </a:lnTo>
                <a:cubicBezTo>
                  <a:pt x="23208" y="1747"/>
                  <a:pt x="23201" y="1747"/>
                  <a:pt x="23193" y="1747"/>
                </a:cubicBezTo>
                <a:close/>
                <a:moveTo>
                  <a:pt x="22228" y="1747"/>
                </a:moveTo>
                <a:cubicBezTo>
                  <a:pt x="22221" y="1747"/>
                  <a:pt x="22214" y="1743"/>
                  <a:pt x="22211" y="1740"/>
                </a:cubicBezTo>
                <a:cubicBezTo>
                  <a:pt x="22200" y="1729"/>
                  <a:pt x="22200" y="1712"/>
                  <a:pt x="22211" y="1701"/>
                </a:cubicBezTo>
                <a:lnTo>
                  <a:pt x="22454" y="1458"/>
                </a:lnTo>
                <a:cubicBezTo>
                  <a:pt x="22464" y="1448"/>
                  <a:pt x="22482" y="1448"/>
                  <a:pt x="22492" y="1458"/>
                </a:cubicBezTo>
                <a:cubicBezTo>
                  <a:pt x="22503" y="1469"/>
                  <a:pt x="22503" y="1486"/>
                  <a:pt x="22492" y="1497"/>
                </a:cubicBezTo>
                <a:lnTo>
                  <a:pt x="22249" y="1740"/>
                </a:lnTo>
                <a:cubicBezTo>
                  <a:pt x="22242" y="1747"/>
                  <a:pt x="22235" y="1747"/>
                  <a:pt x="22228" y="1747"/>
                </a:cubicBezTo>
                <a:close/>
                <a:moveTo>
                  <a:pt x="21263" y="1747"/>
                </a:moveTo>
                <a:cubicBezTo>
                  <a:pt x="21256" y="1747"/>
                  <a:pt x="21249" y="1743"/>
                  <a:pt x="21245" y="1740"/>
                </a:cubicBezTo>
                <a:cubicBezTo>
                  <a:pt x="21235" y="1729"/>
                  <a:pt x="21235" y="1712"/>
                  <a:pt x="21245" y="1701"/>
                </a:cubicBezTo>
                <a:lnTo>
                  <a:pt x="21488" y="1458"/>
                </a:lnTo>
                <a:cubicBezTo>
                  <a:pt x="21499" y="1448"/>
                  <a:pt x="21517" y="1448"/>
                  <a:pt x="21527" y="1458"/>
                </a:cubicBezTo>
                <a:cubicBezTo>
                  <a:pt x="21538" y="1469"/>
                  <a:pt x="21538" y="1486"/>
                  <a:pt x="21527" y="1497"/>
                </a:cubicBezTo>
                <a:lnTo>
                  <a:pt x="21284" y="1740"/>
                </a:lnTo>
                <a:cubicBezTo>
                  <a:pt x="21277" y="1747"/>
                  <a:pt x="21270" y="1747"/>
                  <a:pt x="21263" y="1747"/>
                </a:cubicBezTo>
                <a:close/>
                <a:moveTo>
                  <a:pt x="17884" y="1747"/>
                </a:moveTo>
                <a:cubicBezTo>
                  <a:pt x="17877" y="1747"/>
                  <a:pt x="17870" y="1743"/>
                  <a:pt x="17867" y="1740"/>
                </a:cubicBezTo>
                <a:cubicBezTo>
                  <a:pt x="17856" y="1729"/>
                  <a:pt x="17856" y="1712"/>
                  <a:pt x="17867" y="1701"/>
                </a:cubicBezTo>
                <a:lnTo>
                  <a:pt x="18110" y="1458"/>
                </a:lnTo>
                <a:cubicBezTo>
                  <a:pt x="18121" y="1448"/>
                  <a:pt x="18138" y="1448"/>
                  <a:pt x="18149" y="1458"/>
                </a:cubicBezTo>
                <a:cubicBezTo>
                  <a:pt x="18159" y="1469"/>
                  <a:pt x="18159" y="1486"/>
                  <a:pt x="18149" y="1497"/>
                </a:cubicBezTo>
                <a:lnTo>
                  <a:pt x="17906" y="1740"/>
                </a:lnTo>
                <a:cubicBezTo>
                  <a:pt x="17899" y="1747"/>
                  <a:pt x="17892" y="1747"/>
                  <a:pt x="17884" y="1747"/>
                </a:cubicBezTo>
                <a:close/>
                <a:moveTo>
                  <a:pt x="16919" y="1747"/>
                </a:moveTo>
                <a:cubicBezTo>
                  <a:pt x="16912" y="1747"/>
                  <a:pt x="16905" y="1743"/>
                  <a:pt x="16902" y="1740"/>
                </a:cubicBezTo>
                <a:cubicBezTo>
                  <a:pt x="16891" y="1729"/>
                  <a:pt x="16891" y="1712"/>
                  <a:pt x="16902" y="1701"/>
                </a:cubicBezTo>
                <a:lnTo>
                  <a:pt x="17145" y="1458"/>
                </a:lnTo>
                <a:cubicBezTo>
                  <a:pt x="17155" y="1448"/>
                  <a:pt x="17173" y="1448"/>
                  <a:pt x="17183" y="1458"/>
                </a:cubicBezTo>
                <a:cubicBezTo>
                  <a:pt x="17194" y="1469"/>
                  <a:pt x="17194" y="1486"/>
                  <a:pt x="17183" y="1497"/>
                </a:cubicBezTo>
                <a:lnTo>
                  <a:pt x="16940" y="1740"/>
                </a:lnTo>
                <a:cubicBezTo>
                  <a:pt x="16933" y="1747"/>
                  <a:pt x="16926" y="1747"/>
                  <a:pt x="16919" y="1747"/>
                </a:cubicBezTo>
                <a:close/>
                <a:moveTo>
                  <a:pt x="15954" y="1747"/>
                </a:moveTo>
                <a:cubicBezTo>
                  <a:pt x="15947" y="1747"/>
                  <a:pt x="15940" y="1743"/>
                  <a:pt x="15936" y="1740"/>
                </a:cubicBezTo>
                <a:cubicBezTo>
                  <a:pt x="15926" y="1729"/>
                  <a:pt x="15926" y="1712"/>
                  <a:pt x="15936" y="1701"/>
                </a:cubicBezTo>
                <a:lnTo>
                  <a:pt x="16179" y="1458"/>
                </a:lnTo>
                <a:cubicBezTo>
                  <a:pt x="16190" y="1448"/>
                  <a:pt x="16208" y="1448"/>
                  <a:pt x="16218" y="1458"/>
                </a:cubicBezTo>
                <a:cubicBezTo>
                  <a:pt x="16229" y="1469"/>
                  <a:pt x="16229" y="1486"/>
                  <a:pt x="16218" y="1497"/>
                </a:cubicBezTo>
                <a:lnTo>
                  <a:pt x="15975" y="1740"/>
                </a:lnTo>
                <a:cubicBezTo>
                  <a:pt x="15968" y="1747"/>
                  <a:pt x="15961" y="1747"/>
                  <a:pt x="15954" y="1747"/>
                </a:cubicBezTo>
                <a:close/>
                <a:moveTo>
                  <a:pt x="12575" y="1747"/>
                </a:moveTo>
                <a:cubicBezTo>
                  <a:pt x="12568" y="1747"/>
                  <a:pt x="12561" y="1743"/>
                  <a:pt x="12558" y="1740"/>
                </a:cubicBezTo>
                <a:cubicBezTo>
                  <a:pt x="12547" y="1729"/>
                  <a:pt x="12547" y="1712"/>
                  <a:pt x="12558" y="1701"/>
                </a:cubicBezTo>
                <a:lnTo>
                  <a:pt x="12801" y="1458"/>
                </a:lnTo>
                <a:cubicBezTo>
                  <a:pt x="12812" y="1448"/>
                  <a:pt x="12830" y="1448"/>
                  <a:pt x="12840" y="1458"/>
                </a:cubicBezTo>
                <a:cubicBezTo>
                  <a:pt x="12851" y="1469"/>
                  <a:pt x="12850" y="1486"/>
                  <a:pt x="12840" y="1497"/>
                </a:cubicBezTo>
                <a:lnTo>
                  <a:pt x="12597" y="1740"/>
                </a:lnTo>
                <a:cubicBezTo>
                  <a:pt x="12590" y="1747"/>
                  <a:pt x="12583" y="1747"/>
                  <a:pt x="12575" y="1747"/>
                </a:cubicBezTo>
                <a:close/>
                <a:moveTo>
                  <a:pt x="11611" y="1747"/>
                </a:moveTo>
                <a:cubicBezTo>
                  <a:pt x="11604" y="1747"/>
                  <a:pt x="11597" y="1743"/>
                  <a:pt x="11594" y="1740"/>
                </a:cubicBezTo>
                <a:cubicBezTo>
                  <a:pt x="11583" y="1729"/>
                  <a:pt x="11583" y="1712"/>
                  <a:pt x="11594" y="1701"/>
                </a:cubicBezTo>
                <a:lnTo>
                  <a:pt x="11836" y="1458"/>
                </a:lnTo>
                <a:cubicBezTo>
                  <a:pt x="11846" y="1448"/>
                  <a:pt x="11864" y="1448"/>
                  <a:pt x="11874" y="1458"/>
                </a:cubicBezTo>
                <a:cubicBezTo>
                  <a:pt x="11885" y="1469"/>
                  <a:pt x="11885" y="1486"/>
                  <a:pt x="11874" y="1497"/>
                </a:cubicBezTo>
                <a:lnTo>
                  <a:pt x="11632" y="1740"/>
                </a:lnTo>
                <a:cubicBezTo>
                  <a:pt x="11625" y="1747"/>
                  <a:pt x="11618" y="1747"/>
                  <a:pt x="11611" y="1747"/>
                </a:cubicBezTo>
                <a:close/>
                <a:moveTo>
                  <a:pt x="10646" y="1747"/>
                </a:moveTo>
                <a:cubicBezTo>
                  <a:pt x="10639" y="1747"/>
                  <a:pt x="10632" y="1743"/>
                  <a:pt x="10628" y="1740"/>
                </a:cubicBezTo>
                <a:cubicBezTo>
                  <a:pt x="10618" y="1729"/>
                  <a:pt x="10618" y="1712"/>
                  <a:pt x="10628" y="1701"/>
                </a:cubicBezTo>
                <a:lnTo>
                  <a:pt x="10871" y="1458"/>
                </a:lnTo>
                <a:cubicBezTo>
                  <a:pt x="10882" y="1448"/>
                  <a:pt x="10899" y="1448"/>
                  <a:pt x="10910" y="1458"/>
                </a:cubicBezTo>
                <a:cubicBezTo>
                  <a:pt x="10920" y="1469"/>
                  <a:pt x="10921" y="1486"/>
                  <a:pt x="10910" y="1497"/>
                </a:cubicBezTo>
                <a:lnTo>
                  <a:pt x="10667" y="1740"/>
                </a:lnTo>
                <a:cubicBezTo>
                  <a:pt x="10660" y="1747"/>
                  <a:pt x="10653" y="1747"/>
                  <a:pt x="10646" y="1747"/>
                </a:cubicBezTo>
                <a:close/>
                <a:moveTo>
                  <a:pt x="7268" y="1747"/>
                </a:moveTo>
                <a:cubicBezTo>
                  <a:pt x="7260" y="1747"/>
                  <a:pt x="7253" y="1743"/>
                  <a:pt x="7250" y="1740"/>
                </a:cubicBezTo>
                <a:cubicBezTo>
                  <a:pt x="7239" y="1729"/>
                  <a:pt x="7239" y="1712"/>
                  <a:pt x="7250" y="1701"/>
                </a:cubicBezTo>
                <a:lnTo>
                  <a:pt x="7493" y="1458"/>
                </a:lnTo>
                <a:cubicBezTo>
                  <a:pt x="7504" y="1448"/>
                  <a:pt x="7521" y="1448"/>
                  <a:pt x="7532" y="1458"/>
                </a:cubicBezTo>
                <a:cubicBezTo>
                  <a:pt x="7542" y="1469"/>
                  <a:pt x="7542" y="1486"/>
                  <a:pt x="7532" y="1497"/>
                </a:cubicBezTo>
                <a:lnTo>
                  <a:pt x="7289" y="1740"/>
                </a:lnTo>
                <a:cubicBezTo>
                  <a:pt x="7282" y="1747"/>
                  <a:pt x="7275" y="1747"/>
                  <a:pt x="7268" y="1747"/>
                </a:cubicBezTo>
                <a:close/>
                <a:moveTo>
                  <a:pt x="4854" y="1747"/>
                </a:moveTo>
                <a:cubicBezTo>
                  <a:pt x="4847" y="1747"/>
                  <a:pt x="4840" y="1743"/>
                  <a:pt x="4837" y="1740"/>
                </a:cubicBezTo>
                <a:cubicBezTo>
                  <a:pt x="4826" y="1729"/>
                  <a:pt x="4826" y="1712"/>
                  <a:pt x="4837" y="1701"/>
                </a:cubicBezTo>
                <a:lnTo>
                  <a:pt x="5080" y="1458"/>
                </a:lnTo>
                <a:cubicBezTo>
                  <a:pt x="5090" y="1448"/>
                  <a:pt x="5108" y="1448"/>
                  <a:pt x="5119" y="1458"/>
                </a:cubicBezTo>
                <a:cubicBezTo>
                  <a:pt x="5129" y="1469"/>
                  <a:pt x="5129" y="1486"/>
                  <a:pt x="5119" y="1497"/>
                </a:cubicBezTo>
                <a:lnTo>
                  <a:pt x="4875" y="1740"/>
                </a:lnTo>
                <a:cubicBezTo>
                  <a:pt x="4865" y="1747"/>
                  <a:pt x="4861" y="1747"/>
                  <a:pt x="4854" y="1747"/>
                </a:cubicBezTo>
                <a:close/>
                <a:moveTo>
                  <a:pt x="4372" y="1747"/>
                </a:moveTo>
                <a:cubicBezTo>
                  <a:pt x="4365" y="1747"/>
                  <a:pt x="4358" y="1743"/>
                  <a:pt x="4354" y="1740"/>
                </a:cubicBezTo>
                <a:cubicBezTo>
                  <a:pt x="4344" y="1729"/>
                  <a:pt x="4344" y="1712"/>
                  <a:pt x="4354" y="1701"/>
                </a:cubicBezTo>
                <a:lnTo>
                  <a:pt x="4597" y="1458"/>
                </a:lnTo>
                <a:cubicBezTo>
                  <a:pt x="4608" y="1448"/>
                  <a:pt x="4625" y="1448"/>
                  <a:pt x="4636" y="1458"/>
                </a:cubicBezTo>
                <a:cubicBezTo>
                  <a:pt x="4646" y="1469"/>
                  <a:pt x="4646" y="1486"/>
                  <a:pt x="4636" y="1497"/>
                </a:cubicBezTo>
                <a:lnTo>
                  <a:pt x="4393" y="1740"/>
                </a:lnTo>
                <a:cubicBezTo>
                  <a:pt x="4382" y="1747"/>
                  <a:pt x="4379" y="1747"/>
                  <a:pt x="4372" y="1747"/>
                </a:cubicBezTo>
                <a:close/>
                <a:moveTo>
                  <a:pt x="3889" y="1747"/>
                </a:moveTo>
                <a:cubicBezTo>
                  <a:pt x="3882" y="1747"/>
                  <a:pt x="3875" y="1743"/>
                  <a:pt x="3871" y="1740"/>
                </a:cubicBezTo>
                <a:cubicBezTo>
                  <a:pt x="3861" y="1729"/>
                  <a:pt x="3861" y="1712"/>
                  <a:pt x="3871" y="1701"/>
                </a:cubicBezTo>
                <a:lnTo>
                  <a:pt x="4115" y="1458"/>
                </a:lnTo>
                <a:cubicBezTo>
                  <a:pt x="4125" y="1448"/>
                  <a:pt x="4143" y="1448"/>
                  <a:pt x="4153" y="1458"/>
                </a:cubicBezTo>
                <a:cubicBezTo>
                  <a:pt x="4164" y="1469"/>
                  <a:pt x="4164" y="1486"/>
                  <a:pt x="4153" y="1497"/>
                </a:cubicBezTo>
                <a:lnTo>
                  <a:pt x="3910" y="1740"/>
                </a:lnTo>
                <a:cubicBezTo>
                  <a:pt x="3900" y="1747"/>
                  <a:pt x="3896" y="1747"/>
                  <a:pt x="3889" y="1747"/>
                </a:cubicBezTo>
                <a:close/>
                <a:moveTo>
                  <a:pt x="3406" y="1747"/>
                </a:moveTo>
                <a:cubicBezTo>
                  <a:pt x="3399" y="1747"/>
                  <a:pt x="3392" y="1743"/>
                  <a:pt x="3389" y="1740"/>
                </a:cubicBezTo>
                <a:cubicBezTo>
                  <a:pt x="3378" y="1729"/>
                  <a:pt x="3378" y="1712"/>
                  <a:pt x="3389" y="1701"/>
                </a:cubicBezTo>
                <a:lnTo>
                  <a:pt x="3632" y="1458"/>
                </a:lnTo>
                <a:cubicBezTo>
                  <a:pt x="3642" y="1448"/>
                  <a:pt x="3660" y="1448"/>
                  <a:pt x="3671" y="1458"/>
                </a:cubicBezTo>
                <a:cubicBezTo>
                  <a:pt x="3681" y="1469"/>
                  <a:pt x="3681" y="1486"/>
                  <a:pt x="3671" y="1497"/>
                </a:cubicBezTo>
                <a:lnTo>
                  <a:pt x="3428" y="1740"/>
                </a:lnTo>
                <a:cubicBezTo>
                  <a:pt x="3417" y="1747"/>
                  <a:pt x="3413" y="1747"/>
                  <a:pt x="3406" y="1747"/>
                </a:cubicBezTo>
                <a:close/>
                <a:moveTo>
                  <a:pt x="2924" y="1747"/>
                </a:moveTo>
                <a:cubicBezTo>
                  <a:pt x="2917" y="1747"/>
                  <a:pt x="2910" y="1743"/>
                  <a:pt x="2906" y="1740"/>
                </a:cubicBezTo>
                <a:cubicBezTo>
                  <a:pt x="2896" y="1729"/>
                  <a:pt x="2896" y="1712"/>
                  <a:pt x="2906" y="1701"/>
                </a:cubicBezTo>
                <a:lnTo>
                  <a:pt x="3149" y="1458"/>
                </a:lnTo>
                <a:cubicBezTo>
                  <a:pt x="3160" y="1448"/>
                  <a:pt x="3177" y="1448"/>
                  <a:pt x="3188" y="1458"/>
                </a:cubicBezTo>
                <a:cubicBezTo>
                  <a:pt x="3199" y="1469"/>
                  <a:pt x="3199" y="1486"/>
                  <a:pt x="3188" y="1497"/>
                </a:cubicBezTo>
                <a:lnTo>
                  <a:pt x="2945" y="1740"/>
                </a:lnTo>
                <a:cubicBezTo>
                  <a:pt x="2934" y="1747"/>
                  <a:pt x="2931" y="1747"/>
                  <a:pt x="2924" y="1747"/>
                </a:cubicBezTo>
                <a:close/>
                <a:moveTo>
                  <a:pt x="2441" y="1747"/>
                </a:moveTo>
                <a:cubicBezTo>
                  <a:pt x="2434" y="1747"/>
                  <a:pt x="2427" y="1743"/>
                  <a:pt x="2424" y="1740"/>
                </a:cubicBezTo>
                <a:cubicBezTo>
                  <a:pt x="2413" y="1729"/>
                  <a:pt x="2413" y="1712"/>
                  <a:pt x="2424" y="1701"/>
                </a:cubicBezTo>
                <a:lnTo>
                  <a:pt x="2667" y="1458"/>
                </a:lnTo>
                <a:cubicBezTo>
                  <a:pt x="2677" y="1448"/>
                  <a:pt x="2694" y="1448"/>
                  <a:pt x="2705" y="1458"/>
                </a:cubicBezTo>
                <a:cubicBezTo>
                  <a:pt x="2715" y="1469"/>
                  <a:pt x="2716" y="1486"/>
                  <a:pt x="2705" y="1497"/>
                </a:cubicBezTo>
                <a:lnTo>
                  <a:pt x="2462" y="1740"/>
                </a:lnTo>
                <a:cubicBezTo>
                  <a:pt x="2452" y="1747"/>
                  <a:pt x="2448" y="1747"/>
                  <a:pt x="2441" y="1747"/>
                </a:cubicBezTo>
                <a:close/>
                <a:moveTo>
                  <a:pt x="23193" y="1264"/>
                </a:moveTo>
                <a:cubicBezTo>
                  <a:pt x="23186" y="1264"/>
                  <a:pt x="23179" y="1261"/>
                  <a:pt x="23176" y="1257"/>
                </a:cubicBezTo>
                <a:cubicBezTo>
                  <a:pt x="23165" y="1247"/>
                  <a:pt x="23165" y="1229"/>
                  <a:pt x="23176" y="1219"/>
                </a:cubicBezTo>
                <a:lnTo>
                  <a:pt x="23419" y="976"/>
                </a:lnTo>
                <a:cubicBezTo>
                  <a:pt x="23430" y="965"/>
                  <a:pt x="23447" y="965"/>
                  <a:pt x="23458" y="976"/>
                </a:cubicBezTo>
                <a:cubicBezTo>
                  <a:pt x="23468" y="986"/>
                  <a:pt x="23468" y="1004"/>
                  <a:pt x="23458" y="1014"/>
                </a:cubicBezTo>
                <a:lnTo>
                  <a:pt x="23215" y="1257"/>
                </a:lnTo>
                <a:cubicBezTo>
                  <a:pt x="23208" y="1261"/>
                  <a:pt x="23201" y="1264"/>
                  <a:pt x="23193" y="1264"/>
                </a:cubicBezTo>
                <a:close/>
                <a:moveTo>
                  <a:pt x="22228" y="1264"/>
                </a:moveTo>
                <a:cubicBezTo>
                  <a:pt x="22221" y="1264"/>
                  <a:pt x="22214" y="1261"/>
                  <a:pt x="22211" y="1257"/>
                </a:cubicBezTo>
                <a:cubicBezTo>
                  <a:pt x="22200" y="1247"/>
                  <a:pt x="22200" y="1229"/>
                  <a:pt x="22211" y="1219"/>
                </a:cubicBezTo>
                <a:lnTo>
                  <a:pt x="22454" y="976"/>
                </a:lnTo>
                <a:cubicBezTo>
                  <a:pt x="22464" y="965"/>
                  <a:pt x="22482" y="965"/>
                  <a:pt x="22492" y="976"/>
                </a:cubicBezTo>
                <a:cubicBezTo>
                  <a:pt x="22503" y="986"/>
                  <a:pt x="22503" y="1004"/>
                  <a:pt x="22492" y="1014"/>
                </a:cubicBezTo>
                <a:lnTo>
                  <a:pt x="22249" y="1257"/>
                </a:lnTo>
                <a:cubicBezTo>
                  <a:pt x="22242" y="1261"/>
                  <a:pt x="22235" y="1264"/>
                  <a:pt x="22228" y="1264"/>
                </a:cubicBezTo>
                <a:close/>
                <a:moveTo>
                  <a:pt x="21263" y="1264"/>
                </a:moveTo>
                <a:cubicBezTo>
                  <a:pt x="21256" y="1264"/>
                  <a:pt x="21249" y="1261"/>
                  <a:pt x="21245" y="1257"/>
                </a:cubicBezTo>
                <a:cubicBezTo>
                  <a:pt x="21235" y="1247"/>
                  <a:pt x="21235" y="1229"/>
                  <a:pt x="21245" y="1219"/>
                </a:cubicBezTo>
                <a:lnTo>
                  <a:pt x="21488" y="976"/>
                </a:lnTo>
                <a:cubicBezTo>
                  <a:pt x="21499" y="965"/>
                  <a:pt x="21517" y="965"/>
                  <a:pt x="21527" y="976"/>
                </a:cubicBezTo>
                <a:cubicBezTo>
                  <a:pt x="21538" y="986"/>
                  <a:pt x="21538" y="1004"/>
                  <a:pt x="21527" y="1014"/>
                </a:cubicBezTo>
                <a:lnTo>
                  <a:pt x="21284" y="1257"/>
                </a:lnTo>
                <a:cubicBezTo>
                  <a:pt x="21277" y="1261"/>
                  <a:pt x="21270" y="1264"/>
                  <a:pt x="21263" y="1264"/>
                </a:cubicBezTo>
                <a:close/>
                <a:moveTo>
                  <a:pt x="17884" y="1264"/>
                </a:moveTo>
                <a:cubicBezTo>
                  <a:pt x="17877" y="1264"/>
                  <a:pt x="17870" y="1261"/>
                  <a:pt x="17867" y="1257"/>
                </a:cubicBezTo>
                <a:cubicBezTo>
                  <a:pt x="17856" y="1247"/>
                  <a:pt x="17856" y="1229"/>
                  <a:pt x="17867" y="1219"/>
                </a:cubicBezTo>
                <a:lnTo>
                  <a:pt x="18110" y="976"/>
                </a:lnTo>
                <a:cubicBezTo>
                  <a:pt x="18121" y="965"/>
                  <a:pt x="18138" y="965"/>
                  <a:pt x="18149" y="976"/>
                </a:cubicBezTo>
                <a:cubicBezTo>
                  <a:pt x="18159" y="986"/>
                  <a:pt x="18159" y="1004"/>
                  <a:pt x="18149" y="1014"/>
                </a:cubicBezTo>
                <a:lnTo>
                  <a:pt x="17906" y="1257"/>
                </a:lnTo>
                <a:cubicBezTo>
                  <a:pt x="17899" y="1261"/>
                  <a:pt x="17892" y="1264"/>
                  <a:pt x="17884" y="1264"/>
                </a:cubicBezTo>
                <a:close/>
                <a:moveTo>
                  <a:pt x="16919" y="1264"/>
                </a:moveTo>
                <a:cubicBezTo>
                  <a:pt x="16912" y="1264"/>
                  <a:pt x="16905" y="1261"/>
                  <a:pt x="16902" y="1257"/>
                </a:cubicBezTo>
                <a:cubicBezTo>
                  <a:pt x="16891" y="1247"/>
                  <a:pt x="16891" y="1229"/>
                  <a:pt x="16902" y="1219"/>
                </a:cubicBezTo>
                <a:lnTo>
                  <a:pt x="17145" y="976"/>
                </a:lnTo>
                <a:cubicBezTo>
                  <a:pt x="17155" y="965"/>
                  <a:pt x="17173" y="965"/>
                  <a:pt x="17183" y="976"/>
                </a:cubicBezTo>
                <a:cubicBezTo>
                  <a:pt x="17194" y="986"/>
                  <a:pt x="17194" y="1004"/>
                  <a:pt x="17183" y="1014"/>
                </a:cubicBezTo>
                <a:lnTo>
                  <a:pt x="16940" y="1257"/>
                </a:lnTo>
                <a:cubicBezTo>
                  <a:pt x="16933" y="1261"/>
                  <a:pt x="16926" y="1264"/>
                  <a:pt x="16919" y="1264"/>
                </a:cubicBezTo>
                <a:close/>
                <a:moveTo>
                  <a:pt x="15954" y="1264"/>
                </a:moveTo>
                <a:cubicBezTo>
                  <a:pt x="15947" y="1264"/>
                  <a:pt x="15940" y="1261"/>
                  <a:pt x="15936" y="1257"/>
                </a:cubicBezTo>
                <a:cubicBezTo>
                  <a:pt x="15926" y="1247"/>
                  <a:pt x="15926" y="1229"/>
                  <a:pt x="15936" y="1219"/>
                </a:cubicBezTo>
                <a:lnTo>
                  <a:pt x="16179" y="976"/>
                </a:lnTo>
                <a:cubicBezTo>
                  <a:pt x="16190" y="965"/>
                  <a:pt x="16208" y="966"/>
                  <a:pt x="16218" y="976"/>
                </a:cubicBezTo>
                <a:cubicBezTo>
                  <a:pt x="16229" y="987"/>
                  <a:pt x="16229" y="1004"/>
                  <a:pt x="16218" y="1014"/>
                </a:cubicBezTo>
                <a:lnTo>
                  <a:pt x="15975" y="1257"/>
                </a:lnTo>
                <a:cubicBezTo>
                  <a:pt x="15968" y="1261"/>
                  <a:pt x="15961" y="1264"/>
                  <a:pt x="15954" y="1264"/>
                </a:cubicBezTo>
                <a:close/>
                <a:moveTo>
                  <a:pt x="12575" y="1264"/>
                </a:moveTo>
                <a:cubicBezTo>
                  <a:pt x="12568" y="1264"/>
                  <a:pt x="12561" y="1261"/>
                  <a:pt x="12558" y="1257"/>
                </a:cubicBezTo>
                <a:cubicBezTo>
                  <a:pt x="12547" y="1247"/>
                  <a:pt x="12547" y="1229"/>
                  <a:pt x="12558" y="1219"/>
                </a:cubicBezTo>
                <a:lnTo>
                  <a:pt x="12801" y="976"/>
                </a:lnTo>
                <a:cubicBezTo>
                  <a:pt x="12812" y="965"/>
                  <a:pt x="12830" y="966"/>
                  <a:pt x="12840" y="976"/>
                </a:cubicBezTo>
                <a:cubicBezTo>
                  <a:pt x="12851" y="987"/>
                  <a:pt x="12850" y="1004"/>
                  <a:pt x="12840" y="1014"/>
                </a:cubicBezTo>
                <a:lnTo>
                  <a:pt x="12597" y="1257"/>
                </a:lnTo>
                <a:cubicBezTo>
                  <a:pt x="12590" y="1261"/>
                  <a:pt x="12583" y="1264"/>
                  <a:pt x="12575" y="1264"/>
                </a:cubicBezTo>
                <a:close/>
                <a:moveTo>
                  <a:pt x="11611" y="1264"/>
                </a:moveTo>
                <a:cubicBezTo>
                  <a:pt x="11604" y="1264"/>
                  <a:pt x="11597" y="1261"/>
                  <a:pt x="11594" y="1257"/>
                </a:cubicBezTo>
                <a:cubicBezTo>
                  <a:pt x="11583" y="1247"/>
                  <a:pt x="11583" y="1229"/>
                  <a:pt x="11594" y="1219"/>
                </a:cubicBezTo>
                <a:lnTo>
                  <a:pt x="11836" y="976"/>
                </a:lnTo>
                <a:cubicBezTo>
                  <a:pt x="11846" y="965"/>
                  <a:pt x="11864" y="966"/>
                  <a:pt x="11874" y="976"/>
                </a:cubicBezTo>
                <a:cubicBezTo>
                  <a:pt x="11885" y="987"/>
                  <a:pt x="11885" y="1004"/>
                  <a:pt x="11874" y="1014"/>
                </a:cubicBezTo>
                <a:lnTo>
                  <a:pt x="11632" y="1257"/>
                </a:lnTo>
                <a:cubicBezTo>
                  <a:pt x="11625" y="1261"/>
                  <a:pt x="11618" y="1264"/>
                  <a:pt x="11611" y="1264"/>
                </a:cubicBezTo>
                <a:close/>
                <a:moveTo>
                  <a:pt x="10646" y="1264"/>
                </a:moveTo>
                <a:cubicBezTo>
                  <a:pt x="10639" y="1264"/>
                  <a:pt x="10632" y="1261"/>
                  <a:pt x="10628" y="1257"/>
                </a:cubicBezTo>
                <a:cubicBezTo>
                  <a:pt x="10618" y="1247"/>
                  <a:pt x="10618" y="1229"/>
                  <a:pt x="10628" y="1219"/>
                </a:cubicBezTo>
                <a:lnTo>
                  <a:pt x="10871" y="976"/>
                </a:lnTo>
                <a:cubicBezTo>
                  <a:pt x="10882" y="965"/>
                  <a:pt x="10899" y="966"/>
                  <a:pt x="10910" y="976"/>
                </a:cubicBezTo>
                <a:cubicBezTo>
                  <a:pt x="10920" y="987"/>
                  <a:pt x="10921" y="1004"/>
                  <a:pt x="10910" y="1014"/>
                </a:cubicBezTo>
                <a:lnTo>
                  <a:pt x="10667" y="1257"/>
                </a:lnTo>
                <a:cubicBezTo>
                  <a:pt x="10660" y="1261"/>
                  <a:pt x="10653" y="1264"/>
                  <a:pt x="10646" y="1264"/>
                </a:cubicBezTo>
                <a:close/>
                <a:moveTo>
                  <a:pt x="7268" y="1264"/>
                </a:moveTo>
                <a:cubicBezTo>
                  <a:pt x="7260" y="1264"/>
                  <a:pt x="7253" y="1261"/>
                  <a:pt x="7250" y="1257"/>
                </a:cubicBezTo>
                <a:cubicBezTo>
                  <a:pt x="7239" y="1247"/>
                  <a:pt x="7239" y="1229"/>
                  <a:pt x="7250" y="1219"/>
                </a:cubicBezTo>
                <a:lnTo>
                  <a:pt x="7493" y="976"/>
                </a:lnTo>
                <a:cubicBezTo>
                  <a:pt x="7504" y="965"/>
                  <a:pt x="7521" y="965"/>
                  <a:pt x="7532" y="976"/>
                </a:cubicBezTo>
                <a:cubicBezTo>
                  <a:pt x="7542" y="986"/>
                  <a:pt x="7542" y="1004"/>
                  <a:pt x="7532" y="1014"/>
                </a:cubicBezTo>
                <a:lnTo>
                  <a:pt x="7289" y="1257"/>
                </a:lnTo>
                <a:cubicBezTo>
                  <a:pt x="7282" y="1261"/>
                  <a:pt x="7275" y="1264"/>
                  <a:pt x="7268" y="1264"/>
                </a:cubicBezTo>
                <a:close/>
                <a:moveTo>
                  <a:pt x="4854" y="1264"/>
                </a:moveTo>
                <a:cubicBezTo>
                  <a:pt x="4847" y="1264"/>
                  <a:pt x="4840" y="1261"/>
                  <a:pt x="4837" y="1257"/>
                </a:cubicBezTo>
                <a:cubicBezTo>
                  <a:pt x="4826" y="1247"/>
                  <a:pt x="4826" y="1229"/>
                  <a:pt x="4837" y="1219"/>
                </a:cubicBezTo>
                <a:lnTo>
                  <a:pt x="5080" y="976"/>
                </a:lnTo>
                <a:cubicBezTo>
                  <a:pt x="5090" y="965"/>
                  <a:pt x="5108" y="965"/>
                  <a:pt x="5119" y="976"/>
                </a:cubicBezTo>
                <a:cubicBezTo>
                  <a:pt x="5129" y="986"/>
                  <a:pt x="5129" y="1004"/>
                  <a:pt x="5119" y="1014"/>
                </a:cubicBezTo>
                <a:lnTo>
                  <a:pt x="4875" y="1257"/>
                </a:lnTo>
                <a:cubicBezTo>
                  <a:pt x="4865" y="1261"/>
                  <a:pt x="4861" y="1264"/>
                  <a:pt x="4854" y="1264"/>
                </a:cubicBezTo>
                <a:close/>
                <a:moveTo>
                  <a:pt x="4372" y="1264"/>
                </a:moveTo>
                <a:cubicBezTo>
                  <a:pt x="4365" y="1264"/>
                  <a:pt x="4358" y="1261"/>
                  <a:pt x="4354" y="1257"/>
                </a:cubicBezTo>
                <a:cubicBezTo>
                  <a:pt x="4344" y="1247"/>
                  <a:pt x="4344" y="1229"/>
                  <a:pt x="4354" y="1219"/>
                </a:cubicBezTo>
                <a:lnTo>
                  <a:pt x="4597" y="976"/>
                </a:lnTo>
                <a:cubicBezTo>
                  <a:pt x="4608" y="965"/>
                  <a:pt x="4625" y="965"/>
                  <a:pt x="4636" y="976"/>
                </a:cubicBezTo>
                <a:cubicBezTo>
                  <a:pt x="4646" y="986"/>
                  <a:pt x="4646" y="1004"/>
                  <a:pt x="4636" y="1014"/>
                </a:cubicBezTo>
                <a:lnTo>
                  <a:pt x="4393" y="1257"/>
                </a:lnTo>
                <a:cubicBezTo>
                  <a:pt x="4382" y="1261"/>
                  <a:pt x="4379" y="1264"/>
                  <a:pt x="4372" y="1264"/>
                </a:cubicBezTo>
                <a:close/>
                <a:moveTo>
                  <a:pt x="3889" y="1264"/>
                </a:moveTo>
                <a:cubicBezTo>
                  <a:pt x="3882" y="1264"/>
                  <a:pt x="3875" y="1261"/>
                  <a:pt x="3871" y="1257"/>
                </a:cubicBezTo>
                <a:cubicBezTo>
                  <a:pt x="3861" y="1247"/>
                  <a:pt x="3861" y="1229"/>
                  <a:pt x="3871" y="1219"/>
                </a:cubicBezTo>
                <a:lnTo>
                  <a:pt x="4115" y="976"/>
                </a:lnTo>
                <a:cubicBezTo>
                  <a:pt x="4125" y="965"/>
                  <a:pt x="4143" y="965"/>
                  <a:pt x="4153" y="976"/>
                </a:cubicBezTo>
                <a:cubicBezTo>
                  <a:pt x="4164" y="986"/>
                  <a:pt x="4164" y="1004"/>
                  <a:pt x="4153" y="1014"/>
                </a:cubicBezTo>
                <a:lnTo>
                  <a:pt x="3910" y="1257"/>
                </a:lnTo>
                <a:cubicBezTo>
                  <a:pt x="3900" y="1261"/>
                  <a:pt x="3896" y="1264"/>
                  <a:pt x="3889" y="1264"/>
                </a:cubicBezTo>
                <a:close/>
                <a:moveTo>
                  <a:pt x="3406" y="1264"/>
                </a:moveTo>
                <a:cubicBezTo>
                  <a:pt x="3399" y="1264"/>
                  <a:pt x="3392" y="1261"/>
                  <a:pt x="3389" y="1257"/>
                </a:cubicBezTo>
                <a:cubicBezTo>
                  <a:pt x="3378" y="1247"/>
                  <a:pt x="3378" y="1229"/>
                  <a:pt x="3389" y="1219"/>
                </a:cubicBezTo>
                <a:lnTo>
                  <a:pt x="3632" y="976"/>
                </a:lnTo>
                <a:cubicBezTo>
                  <a:pt x="3642" y="965"/>
                  <a:pt x="3660" y="965"/>
                  <a:pt x="3671" y="976"/>
                </a:cubicBezTo>
                <a:cubicBezTo>
                  <a:pt x="3681" y="986"/>
                  <a:pt x="3681" y="1004"/>
                  <a:pt x="3671" y="1014"/>
                </a:cubicBezTo>
                <a:lnTo>
                  <a:pt x="3428" y="1257"/>
                </a:lnTo>
                <a:cubicBezTo>
                  <a:pt x="3417" y="1261"/>
                  <a:pt x="3413" y="1264"/>
                  <a:pt x="3406" y="1264"/>
                </a:cubicBezTo>
                <a:close/>
                <a:moveTo>
                  <a:pt x="2924" y="1264"/>
                </a:moveTo>
                <a:cubicBezTo>
                  <a:pt x="2917" y="1264"/>
                  <a:pt x="2910" y="1261"/>
                  <a:pt x="2906" y="1257"/>
                </a:cubicBezTo>
                <a:cubicBezTo>
                  <a:pt x="2896" y="1247"/>
                  <a:pt x="2896" y="1229"/>
                  <a:pt x="2906" y="1219"/>
                </a:cubicBezTo>
                <a:lnTo>
                  <a:pt x="3149" y="976"/>
                </a:lnTo>
                <a:cubicBezTo>
                  <a:pt x="3160" y="965"/>
                  <a:pt x="3177" y="966"/>
                  <a:pt x="3188" y="976"/>
                </a:cubicBezTo>
                <a:cubicBezTo>
                  <a:pt x="3199" y="987"/>
                  <a:pt x="3199" y="1004"/>
                  <a:pt x="3188" y="1014"/>
                </a:cubicBezTo>
                <a:lnTo>
                  <a:pt x="2945" y="1257"/>
                </a:lnTo>
                <a:cubicBezTo>
                  <a:pt x="2934" y="1261"/>
                  <a:pt x="2931" y="1264"/>
                  <a:pt x="2924" y="1264"/>
                </a:cubicBezTo>
                <a:close/>
                <a:moveTo>
                  <a:pt x="2441" y="1264"/>
                </a:moveTo>
                <a:cubicBezTo>
                  <a:pt x="2434" y="1264"/>
                  <a:pt x="2427" y="1261"/>
                  <a:pt x="2424" y="1257"/>
                </a:cubicBezTo>
                <a:cubicBezTo>
                  <a:pt x="2413" y="1247"/>
                  <a:pt x="2413" y="1229"/>
                  <a:pt x="2424" y="1219"/>
                </a:cubicBezTo>
                <a:lnTo>
                  <a:pt x="2667" y="976"/>
                </a:lnTo>
                <a:cubicBezTo>
                  <a:pt x="2677" y="965"/>
                  <a:pt x="2694" y="966"/>
                  <a:pt x="2705" y="976"/>
                </a:cubicBezTo>
                <a:cubicBezTo>
                  <a:pt x="2715" y="987"/>
                  <a:pt x="2716" y="1004"/>
                  <a:pt x="2705" y="1014"/>
                </a:cubicBezTo>
                <a:lnTo>
                  <a:pt x="2462" y="1257"/>
                </a:lnTo>
                <a:cubicBezTo>
                  <a:pt x="2452" y="1261"/>
                  <a:pt x="2448" y="1264"/>
                  <a:pt x="2441" y="1264"/>
                </a:cubicBezTo>
                <a:close/>
                <a:moveTo>
                  <a:pt x="22711" y="1264"/>
                </a:moveTo>
                <a:cubicBezTo>
                  <a:pt x="22704" y="1264"/>
                  <a:pt x="22697" y="1261"/>
                  <a:pt x="22693" y="1257"/>
                </a:cubicBezTo>
                <a:cubicBezTo>
                  <a:pt x="22683" y="1247"/>
                  <a:pt x="22683" y="1229"/>
                  <a:pt x="22693" y="1219"/>
                </a:cubicBezTo>
                <a:lnTo>
                  <a:pt x="22936" y="976"/>
                </a:lnTo>
                <a:cubicBezTo>
                  <a:pt x="22947" y="965"/>
                  <a:pt x="22964" y="965"/>
                  <a:pt x="22975" y="976"/>
                </a:cubicBezTo>
                <a:cubicBezTo>
                  <a:pt x="22986" y="986"/>
                  <a:pt x="22986" y="1004"/>
                  <a:pt x="22975" y="1014"/>
                </a:cubicBezTo>
                <a:lnTo>
                  <a:pt x="22732" y="1257"/>
                </a:lnTo>
                <a:cubicBezTo>
                  <a:pt x="22725" y="1261"/>
                  <a:pt x="22718" y="1264"/>
                  <a:pt x="22711" y="1264"/>
                </a:cubicBezTo>
                <a:close/>
                <a:moveTo>
                  <a:pt x="21746" y="1264"/>
                </a:moveTo>
                <a:cubicBezTo>
                  <a:pt x="21739" y="1264"/>
                  <a:pt x="21731" y="1261"/>
                  <a:pt x="21728" y="1257"/>
                </a:cubicBezTo>
                <a:cubicBezTo>
                  <a:pt x="21717" y="1247"/>
                  <a:pt x="21717" y="1229"/>
                  <a:pt x="21728" y="1219"/>
                </a:cubicBezTo>
                <a:lnTo>
                  <a:pt x="21968" y="976"/>
                </a:lnTo>
                <a:cubicBezTo>
                  <a:pt x="21978" y="965"/>
                  <a:pt x="21996" y="965"/>
                  <a:pt x="22006" y="976"/>
                </a:cubicBezTo>
                <a:cubicBezTo>
                  <a:pt x="22017" y="986"/>
                  <a:pt x="22017" y="1004"/>
                  <a:pt x="22006" y="1014"/>
                </a:cubicBezTo>
                <a:lnTo>
                  <a:pt x="21763" y="1257"/>
                </a:lnTo>
                <a:cubicBezTo>
                  <a:pt x="21760" y="1261"/>
                  <a:pt x="21753" y="1264"/>
                  <a:pt x="21746" y="1264"/>
                </a:cubicBezTo>
                <a:close/>
                <a:moveTo>
                  <a:pt x="20780" y="1264"/>
                </a:moveTo>
                <a:cubicBezTo>
                  <a:pt x="20773" y="1264"/>
                  <a:pt x="20766" y="1261"/>
                  <a:pt x="20763" y="1257"/>
                </a:cubicBezTo>
                <a:cubicBezTo>
                  <a:pt x="20752" y="1247"/>
                  <a:pt x="20752" y="1229"/>
                  <a:pt x="20763" y="1219"/>
                </a:cubicBezTo>
                <a:lnTo>
                  <a:pt x="21006" y="976"/>
                </a:lnTo>
                <a:cubicBezTo>
                  <a:pt x="21016" y="965"/>
                  <a:pt x="21034" y="965"/>
                  <a:pt x="21045" y="976"/>
                </a:cubicBezTo>
                <a:cubicBezTo>
                  <a:pt x="21055" y="986"/>
                  <a:pt x="21055" y="1004"/>
                  <a:pt x="21045" y="1014"/>
                </a:cubicBezTo>
                <a:lnTo>
                  <a:pt x="20805" y="1257"/>
                </a:lnTo>
                <a:cubicBezTo>
                  <a:pt x="20794" y="1261"/>
                  <a:pt x="20787" y="1264"/>
                  <a:pt x="20780" y="1264"/>
                </a:cubicBezTo>
                <a:close/>
                <a:moveTo>
                  <a:pt x="20298" y="1264"/>
                </a:moveTo>
                <a:cubicBezTo>
                  <a:pt x="20291" y="1264"/>
                  <a:pt x="20284" y="1261"/>
                  <a:pt x="20280" y="1257"/>
                </a:cubicBezTo>
                <a:cubicBezTo>
                  <a:pt x="20269" y="1247"/>
                  <a:pt x="20269" y="1229"/>
                  <a:pt x="20280" y="1219"/>
                </a:cubicBezTo>
                <a:lnTo>
                  <a:pt x="20523" y="976"/>
                </a:lnTo>
                <a:cubicBezTo>
                  <a:pt x="20534" y="965"/>
                  <a:pt x="20551" y="965"/>
                  <a:pt x="20562" y="976"/>
                </a:cubicBezTo>
                <a:cubicBezTo>
                  <a:pt x="20572" y="986"/>
                  <a:pt x="20572" y="1004"/>
                  <a:pt x="20562" y="1014"/>
                </a:cubicBezTo>
                <a:lnTo>
                  <a:pt x="20319" y="1257"/>
                </a:lnTo>
                <a:cubicBezTo>
                  <a:pt x="20312" y="1261"/>
                  <a:pt x="20305" y="1264"/>
                  <a:pt x="20298" y="1264"/>
                </a:cubicBezTo>
                <a:close/>
                <a:moveTo>
                  <a:pt x="19815" y="1264"/>
                </a:moveTo>
                <a:cubicBezTo>
                  <a:pt x="19808" y="1264"/>
                  <a:pt x="19801" y="1261"/>
                  <a:pt x="19797" y="1257"/>
                </a:cubicBezTo>
                <a:cubicBezTo>
                  <a:pt x="19787" y="1247"/>
                  <a:pt x="19787" y="1229"/>
                  <a:pt x="19797" y="1219"/>
                </a:cubicBezTo>
                <a:lnTo>
                  <a:pt x="20037" y="976"/>
                </a:lnTo>
                <a:cubicBezTo>
                  <a:pt x="20048" y="965"/>
                  <a:pt x="20065" y="965"/>
                  <a:pt x="20076" y="976"/>
                </a:cubicBezTo>
                <a:cubicBezTo>
                  <a:pt x="20086" y="986"/>
                  <a:pt x="20086" y="1004"/>
                  <a:pt x="20076" y="1014"/>
                </a:cubicBezTo>
                <a:lnTo>
                  <a:pt x="19833" y="1257"/>
                </a:lnTo>
                <a:cubicBezTo>
                  <a:pt x="19829" y="1261"/>
                  <a:pt x="19822" y="1264"/>
                  <a:pt x="19815" y="1264"/>
                </a:cubicBezTo>
                <a:close/>
                <a:moveTo>
                  <a:pt x="19332" y="1264"/>
                </a:moveTo>
                <a:cubicBezTo>
                  <a:pt x="19325" y="1264"/>
                  <a:pt x="19318" y="1261"/>
                  <a:pt x="19315" y="1257"/>
                </a:cubicBezTo>
                <a:cubicBezTo>
                  <a:pt x="19304" y="1247"/>
                  <a:pt x="19304" y="1229"/>
                  <a:pt x="19315" y="1219"/>
                </a:cubicBezTo>
                <a:lnTo>
                  <a:pt x="19558" y="976"/>
                </a:lnTo>
                <a:cubicBezTo>
                  <a:pt x="19568" y="965"/>
                  <a:pt x="19586" y="965"/>
                  <a:pt x="19597" y="976"/>
                </a:cubicBezTo>
                <a:cubicBezTo>
                  <a:pt x="19607" y="986"/>
                  <a:pt x="19607" y="1004"/>
                  <a:pt x="19597" y="1014"/>
                </a:cubicBezTo>
                <a:lnTo>
                  <a:pt x="19354" y="1257"/>
                </a:lnTo>
                <a:cubicBezTo>
                  <a:pt x="19346" y="1261"/>
                  <a:pt x="19339" y="1264"/>
                  <a:pt x="19332" y="1264"/>
                </a:cubicBezTo>
                <a:close/>
                <a:moveTo>
                  <a:pt x="18850" y="1264"/>
                </a:moveTo>
                <a:cubicBezTo>
                  <a:pt x="18843" y="1264"/>
                  <a:pt x="18836" y="1261"/>
                  <a:pt x="18832" y="1257"/>
                </a:cubicBezTo>
                <a:cubicBezTo>
                  <a:pt x="18822" y="1247"/>
                  <a:pt x="18822" y="1229"/>
                  <a:pt x="18832" y="1219"/>
                </a:cubicBezTo>
                <a:lnTo>
                  <a:pt x="19075" y="976"/>
                </a:lnTo>
                <a:cubicBezTo>
                  <a:pt x="19086" y="965"/>
                  <a:pt x="19103" y="965"/>
                  <a:pt x="19114" y="976"/>
                </a:cubicBezTo>
                <a:cubicBezTo>
                  <a:pt x="19125" y="986"/>
                  <a:pt x="19125" y="1004"/>
                  <a:pt x="19114" y="1014"/>
                </a:cubicBezTo>
                <a:lnTo>
                  <a:pt x="18874" y="1257"/>
                </a:lnTo>
                <a:cubicBezTo>
                  <a:pt x="18864" y="1261"/>
                  <a:pt x="18857" y="1264"/>
                  <a:pt x="18850" y="1264"/>
                </a:cubicBezTo>
                <a:close/>
                <a:moveTo>
                  <a:pt x="18367" y="1264"/>
                </a:moveTo>
                <a:cubicBezTo>
                  <a:pt x="18360" y="1264"/>
                  <a:pt x="18353" y="1261"/>
                  <a:pt x="18350" y="1257"/>
                </a:cubicBezTo>
                <a:cubicBezTo>
                  <a:pt x="18339" y="1247"/>
                  <a:pt x="18339" y="1229"/>
                  <a:pt x="18350" y="1219"/>
                </a:cubicBezTo>
                <a:lnTo>
                  <a:pt x="18593" y="976"/>
                </a:lnTo>
                <a:cubicBezTo>
                  <a:pt x="18603" y="965"/>
                  <a:pt x="18621" y="965"/>
                  <a:pt x="18631" y="976"/>
                </a:cubicBezTo>
                <a:cubicBezTo>
                  <a:pt x="18642" y="986"/>
                  <a:pt x="18642" y="1004"/>
                  <a:pt x="18631" y="1014"/>
                </a:cubicBezTo>
                <a:lnTo>
                  <a:pt x="18388" y="1257"/>
                </a:lnTo>
                <a:cubicBezTo>
                  <a:pt x="18381" y="1261"/>
                  <a:pt x="18374" y="1264"/>
                  <a:pt x="18367" y="1264"/>
                </a:cubicBezTo>
                <a:close/>
                <a:moveTo>
                  <a:pt x="17402" y="1264"/>
                </a:moveTo>
                <a:cubicBezTo>
                  <a:pt x="17395" y="1264"/>
                  <a:pt x="17388" y="1261"/>
                  <a:pt x="17384" y="1257"/>
                </a:cubicBezTo>
                <a:cubicBezTo>
                  <a:pt x="17374" y="1247"/>
                  <a:pt x="17374" y="1229"/>
                  <a:pt x="17384" y="1219"/>
                </a:cubicBezTo>
                <a:lnTo>
                  <a:pt x="17627" y="976"/>
                </a:lnTo>
                <a:cubicBezTo>
                  <a:pt x="17638" y="965"/>
                  <a:pt x="17655" y="965"/>
                  <a:pt x="17666" y="976"/>
                </a:cubicBezTo>
                <a:cubicBezTo>
                  <a:pt x="17677" y="986"/>
                  <a:pt x="17677" y="1004"/>
                  <a:pt x="17666" y="1014"/>
                </a:cubicBezTo>
                <a:lnTo>
                  <a:pt x="17423" y="1257"/>
                </a:lnTo>
                <a:cubicBezTo>
                  <a:pt x="17416" y="1261"/>
                  <a:pt x="17409" y="1264"/>
                  <a:pt x="17402" y="1264"/>
                </a:cubicBezTo>
                <a:close/>
                <a:moveTo>
                  <a:pt x="16437" y="1264"/>
                </a:moveTo>
                <a:cubicBezTo>
                  <a:pt x="16430" y="1264"/>
                  <a:pt x="16422" y="1261"/>
                  <a:pt x="16419" y="1257"/>
                </a:cubicBezTo>
                <a:cubicBezTo>
                  <a:pt x="16408" y="1247"/>
                  <a:pt x="16408" y="1229"/>
                  <a:pt x="16419" y="1219"/>
                </a:cubicBezTo>
                <a:lnTo>
                  <a:pt x="16662" y="976"/>
                </a:lnTo>
                <a:cubicBezTo>
                  <a:pt x="16673" y="965"/>
                  <a:pt x="16691" y="966"/>
                  <a:pt x="16701" y="976"/>
                </a:cubicBezTo>
                <a:cubicBezTo>
                  <a:pt x="16712" y="987"/>
                  <a:pt x="16711" y="1004"/>
                  <a:pt x="16701" y="1014"/>
                </a:cubicBezTo>
                <a:lnTo>
                  <a:pt x="16458" y="1257"/>
                </a:lnTo>
                <a:cubicBezTo>
                  <a:pt x="16451" y="1261"/>
                  <a:pt x="16444" y="1264"/>
                  <a:pt x="16437" y="1264"/>
                </a:cubicBezTo>
                <a:close/>
                <a:moveTo>
                  <a:pt x="15471" y="1264"/>
                </a:moveTo>
                <a:cubicBezTo>
                  <a:pt x="15464" y="1264"/>
                  <a:pt x="15457" y="1261"/>
                  <a:pt x="15454" y="1257"/>
                </a:cubicBezTo>
                <a:cubicBezTo>
                  <a:pt x="15443" y="1247"/>
                  <a:pt x="15443" y="1229"/>
                  <a:pt x="15454" y="1219"/>
                </a:cubicBezTo>
                <a:lnTo>
                  <a:pt x="15693" y="976"/>
                </a:lnTo>
                <a:cubicBezTo>
                  <a:pt x="15704" y="965"/>
                  <a:pt x="15721" y="966"/>
                  <a:pt x="15732" y="976"/>
                </a:cubicBezTo>
                <a:cubicBezTo>
                  <a:pt x="15743" y="987"/>
                  <a:pt x="15743" y="1004"/>
                  <a:pt x="15732" y="1014"/>
                </a:cubicBezTo>
                <a:lnTo>
                  <a:pt x="15489" y="1257"/>
                </a:lnTo>
                <a:cubicBezTo>
                  <a:pt x="15485" y="1261"/>
                  <a:pt x="15478" y="1264"/>
                  <a:pt x="15471" y="1264"/>
                </a:cubicBezTo>
                <a:close/>
                <a:moveTo>
                  <a:pt x="14989" y="1264"/>
                </a:moveTo>
                <a:cubicBezTo>
                  <a:pt x="14982" y="1264"/>
                  <a:pt x="14975" y="1261"/>
                  <a:pt x="14971" y="1257"/>
                </a:cubicBezTo>
                <a:cubicBezTo>
                  <a:pt x="14960" y="1247"/>
                  <a:pt x="14960" y="1229"/>
                  <a:pt x="14971" y="1219"/>
                </a:cubicBezTo>
                <a:lnTo>
                  <a:pt x="15214" y="976"/>
                </a:lnTo>
                <a:cubicBezTo>
                  <a:pt x="15225" y="965"/>
                  <a:pt x="15243" y="966"/>
                  <a:pt x="15253" y="976"/>
                </a:cubicBezTo>
                <a:cubicBezTo>
                  <a:pt x="15264" y="987"/>
                  <a:pt x="15263" y="1004"/>
                  <a:pt x="15253" y="1014"/>
                </a:cubicBezTo>
                <a:lnTo>
                  <a:pt x="15010" y="1257"/>
                </a:lnTo>
                <a:cubicBezTo>
                  <a:pt x="15003" y="1261"/>
                  <a:pt x="14996" y="1264"/>
                  <a:pt x="14989" y="1264"/>
                </a:cubicBezTo>
                <a:close/>
                <a:moveTo>
                  <a:pt x="14506" y="1264"/>
                </a:moveTo>
                <a:cubicBezTo>
                  <a:pt x="14499" y="1264"/>
                  <a:pt x="14492" y="1261"/>
                  <a:pt x="14488" y="1257"/>
                </a:cubicBezTo>
                <a:cubicBezTo>
                  <a:pt x="14478" y="1247"/>
                  <a:pt x="14478" y="1229"/>
                  <a:pt x="14488" y="1219"/>
                </a:cubicBezTo>
                <a:lnTo>
                  <a:pt x="14731" y="976"/>
                </a:lnTo>
                <a:cubicBezTo>
                  <a:pt x="14742" y="965"/>
                  <a:pt x="14760" y="966"/>
                  <a:pt x="14770" y="976"/>
                </a:cubicBezTo>
                <a:cubicBezTo>
                  <a:pt x="14781" y="987"/>
                  <a:pt x="14781" y="1004"/>
                  <a:pt x="14770" y="1014"/>
                </a:cubicBezTo>
                <a:lnTo>
                  <a:pt x="14531" y="1257"/>
                </a:lnTo>
                <a:cubicBezTo>
                  <a:pt x="14520" y="1261"/>
                  <a:pt x="14513" y="1264"/>
                  <a:pt x="14506" y="1264"/>
                </a:cubicBezTo>
                <a:close/>
                <a:moveTo>
                  <a:pt x="14023" y="1264"/>
                </a:moveTo>
                <a:cubicBezTo>
                  <a:pt x="14016" y="1264"/>
                  <a:pt x="14009" y="1261"/>
                  <a:pt x="14006" y="1257"/>
                </a:cubicBezTo>
                <a:cubicBezTo>
                  <a:pt x="13995" y="1247"/>
                  <a:pt x="13995" y="1229"/>
                  <a:pt x="14006" y="1219"/>
                </a:cubicBezTo>
                <a:lnTo>
                  <a:pt x="14249" y="976"/>
                </a:lnTo>
                <a:cubicBezTo>
                  <a:pt x="14259" y="965"/>
                  <a:pt x="14278" y="966"/>
                  <a:pt x="14288" y="976"/>
                </a:cubicBezTo>
                <a:cubicBezTo>
                  <a:pt x="14299" y="987"/>
                  <a:pt x="14298" y="1004"/>
                  <a:pt x="14288" y="1014"/>
                </a:cubicBezTo>
                <a:lnTo>
                  <a:pt x="14045" y="1257"/>
                </a:lnTo>
                <a:cubicBezTo>
                  <a:pt x="14037" y="1261"/>
                  <a:pt x="14030" y="1264"/>
                  <a:pt x="14023" y="1264"/>
                </a:cubicBezTo>
                <a:close/>
                <a:moveTo>
                  <a:pt x="13541" y="1264"/>
                </a:moveTo>
                <a:cubicBezTo>
                  <a:pt x="13534" y="1264"/>
                  <a:pt x="13527" y="1261"/>
                  <a:pt x="13523" y="1257"/>
                </a:cubicBezTo>
                <a:cubicBezTo>
                  <a:pt x="13513" y="1247"/>
                  <a:pt x="13513" y="1229"/>
                  <a:pt x="13523" y="1219"/>
                </a:cubicBezTo>
                <a:lnTo>
                  <a:pt x="13763" y="976"/>
                </a:lnTo>
                <a:cubicBezTo>
                  <a:pt x="13773" y="965"/>
                  <a:pt x="13791" y="966"/>
                  <a:pt x="13801" y="976"/>
                </a:cubicBezTo>
                <a:cubicBezTo>
                  <a:pt x="13812" y="987"/>
                  <a:pt x="13812" y="1004"/>
                  <a:pt x="13801" y="1014"/>
                </a:cubicBezTo>
                <a:lnTo>
                  <a:pt x="13558" y="1257"/>
                </a:lnTo>
                <a:cubicBezTo>
                  <a:pt x="13555" y="1261"/>
                  <a:pt x="13548" y="1264"/>
                  <a:pt x="13541" y="1264"/>
                </a:cubicBezTo>
                <a:close/>
                <a:moveTo>
                  <a:pt x="13058" y="1264"/>
                </a:moveTo>
                <a:cubicBezTo>
                  <a:pt x="13051" y="1264"/>
                  <a:pt x="13044" y="1261"/>
                  <a:pt x="13041" y="1257"/>
                </a:cubicBezTo>
                <a:cubicBezTo>
                  <a:pt x="13030" y="1247"/>
                  <a:pt x="13030" y="1229"/>
                  <a:pt x="13041" y="1219"/>
                </a:cubicBezTo>
                <a:lnTo>
                  <a:pt x="13284" y="976"/>
                </a:lnTo>
                <a:cubicBezTo>
                  <a:pt x="13294" y="965"/>
                  <a:pt x="13312" y="966"/>
                  <a:pt x="13322" y="976"/>
                </a:cubicBezTo>
                <a:cubicBezTo>
                  <a:pt x="13333" y="987"/>
                  <a:pt x="13333" y="1004"/>
                  <a:pt x="13322" y="1014"/>
                </a:cubicBezTo>
                <a:lnTo>
                  <a:pt x="13079" y="1257"/>
                </a:lnTo>
                <a:cubicBezTo>
                  <a:pt x="13072" y="1261"/>
                  <a:pt x="13065" y="1264"/>
                  <a:pt x="13058" y="1264"/>
                </a:cubicBezTo>
                <a:close/>
                <a:moveTo>
                  <a:pt x="12093" y="1264"/>
                </a:moveTo>
                <a:cubicBezTo>
                  <a:pt x="12086" y="1264"/>
                  <a:pt x="12079" y="1261"/>
                  <a:pt x="12075" y="1257"/>
                </a:cubicBezTo>
                <a:cubicBezTo>
                  <a:pt x="12065" y="1247"/>
                  <a:pt x="12065" y="1229"/>
                  <a:pt x="12075" y="1219"/>
                </a:cubicBezTo>
                <a:lnTo>
                  <a:pt x="12318" y="976"/>
                </a:lnTo>
                <a:cubicBezTo>
                  <a:pt x="12329" y="965"/>
                  <a:pt x="12347" y="966"/>
                  <a:pt x="12357" y="976"/>
                </a:cubicBezTo>
                <a:cubicBezTo>
                  <a:pt x="12368" y="987"/>
                  <a:pt x="12368" y="1004"/>
                  <a:pt x="12357" y="1014"/>
                </a:cubicBezTo>
                <a:lnTo>
                  <a:pt x="12114" y="1257"/>
                </a:lnTo>
                <a:cubicBezTo>
                  <a:pt x="12107" y="1261"/>
                  <a:pt x="12100" y="1264"/>
                  <a:pt x="12093" y="1264"/>
                </a:cubicBezTo>
                <a:close/>
                <a:moveTo>
                  <a:pt x="11129" y="1264"/>
                </a:moveTo>
                <a:cubicBezTo>
                  <a:pt x="11122" y="1264"/>
                  <a:pt x="11114" y="1261"/>
                  <a:pt x="11111" y="1257"/>
                </a:cubicBezTo>
                <a:cubicBezTo>
                  <a:pt x="11100" y="1247"/>
                  <a:pt x="11100" y="1229"/>
                  <a:pt x="11111" y="1219"/>
                </a:cubicBezTo>
                <a:lnTo>
                  <a:pt x="11354" y="976"/>
                </a:lnTo>
                <a:cubicBezTo>
                  <a:pt x="11365" y="965"/>
                  <a:pt x="11382" y="966"/>
                  <a:pt x="11393" y="976"/>
                </a:cubicBezTo>
                <a:cubicBezTo>
                  <a:pt x="11403" y="987"/>
                  <a:pt x="11403" y="1004"/>
                  <a:pt x="11393" y="1014"/>
                </a:cubicBezTo>
                <a:lnTo>
                  <a:pt x="11150" y="1257"/>
                </a:lnTo>
                <a:cubicBezTo>
                  <a:pt x="11143" y="1261"/>
                  <a:pt x="11136" y="1264"/>
                  <a:pt x="11129" y="1264"/>
                </a:cubicBezTo>
                <a:close/>
                <a:moveTo>
                  <a:pt x="10163" y="1264"/>
                </a:moveTo>
                <a:cubicBezTo>
                  <a:pt x="10156" y="1264"/>
                  <a:pt x="10149" y="1261"/>
                  <a:pt x="10146" y="1257"/>
                </a:cubicBezTo>
                <a:cubicBezTo>
                  <a:pt x="10135" y="1247"/>
                  <a:pt x="10135" y="1229"/>
                  <a:pt x="10146" y="1219"/>
                </a:cubicBezTo>
                <a:lnTo>
                  <a:pt x="10389" y="976"/>
                </a:lnTo>
                <a:cubicBezTo>
                  <a:pt x="10399" y="965"/>
                  <a:pt x="10417" y="966"/>
                  <a:pt x="10428" y="976"/>
                </a:cubicBezTo>
                <a:cubicBezTo>
                  <a:pt x="10438" y="987"/>
                  <a:pt x="10438" y="1004"/>
                  <a:pt x="10428" y="1014"/>
                </a:cubicBezTo>
                <a:lnTo>
                  <a:pt x="10184" y="1257"/>
                </a:lnTo>
                <a:cubicBezTo>
                  <a:pt x="10177" y="1261"/>
                  <a:pt x="10170" y="1264"/>
                  <a:pt x="10163" y="1264"/>
                </a:cubicBezTo>
                <a:close/>
                <a:moveTo>
                  <a:pt x="9681" y="1264"/>
                </a:moveTo>
                <a:cubicBezTo>
                  <a:pt x="9674" y="1264"/>
                  <a:pt x="9667" y="1261"/>
                  <a:pt x="9663" y="1257"/>
                </a:cubicBezTo>
                <a:cubicBezTo>
                  <a:pt x="9652" y="1247"/>
                  <a:pt x="9652" y="1229"/>
                  <a:pt x="9663" y="1219"/>
                </a:cubicBezTo>
                <a:lnTo>
                  <a:pt x="9906" y="976"/>
                </a:lnTo>
                <a:cubicBezTo>
                  <a:pt x="9917" y="965"/>
                  <a:pt x="9934" y="966"/>
                  <a:pt x="9945" y="976"/>
                </a:cubicBezTo>
                <a:cubicBezTo>
                  <a:pt x="9955" y="987"/>
                  <a:pt x="9955" y="1004"/>
                  <a:pt x="9945" y="1014"/>
                </a:cubicBezTo>
                <a:lnTo>
                  <a:pt x="9702" y="1257"/>
                </a:lnTo>
                <a:cubicBezTo>
                  <a:pt x="9695" y="1261"/>
                  <a:pt x="9688" y="1264"/>
                  <a:pt x="9681" y="1264"/>
                </a:cubicBezTo>
                <a:close/>
                <a:moveTo>
                  <a:pt x="9198" y="1264"/>
                </a:moveTo>
                <a:cubicBezTo>
                  <a:pt x="9191" y="1264"/>
                  <a:pt x="9184" y="1261"/>
                  <a:pt x="9180" y="1257"/>
                </a:cubicBezTo>
                <a:cubicBezTo>
                  <a:pt x="9170" y="1247"/>
                  <a:pt x="9170" y="1229"/>
                  <a:pt x="9180" y="1219"/>
                </a:cubicBezTo>
                <a:lnTo>
                  <a:pt x="9420" y="976"/>
                </a:lnTo>
                <a:cubicBezTo>
                  <a:pt x="9431" y="965"/>
                  <a:pt x="9448" y="966"/>
                  <a:pt x="9459" y="976"/>
                </a:cubicBezTo>
                <a:cubicBezTo>
                  <a:pt x="9469" y="987"/>
                  <a:pt x="9469" y="1004"/>
                  <a:pt x="9459" y="1014"/>
                </a:cubicBezTo>
                <a:lnTo>
                  <a:pt x="9216" y="1257"/>
                </a:lnTo>
                <a:cubicBezTo>
                  <a:pt x="9212" y="1261"/>
                  <a:pt x="9205" y="1264"/>
                  <a:pt x="9198" y="1264"/>
                </a:cubicBezTo>
                <a:close/>
                <a:moveTo>
                  <a:pt x="8715" y="1264"/>
                </a:moveTo>
                <a:cubicBezTo>
                  <a:pt x="8708" y="1264"/>
                  <a:pt x="8701" y="1261"/>
                  <a:pt x="8698" y="1257"/>
                </a:cubicBezTo>
                <a:cubicBezTo>
                  <a:pt x="8687" y="1247"/>
                  <a:pt x="8687" y="1229"/>
                  <a:pt x="8698" y="1219"/>
                </a:cubicBezTo>
                <a:lnTo>
                  <a:pt x="8941" y="976"/>
                </a:lnTo>
                <a:cubicBezTo>
                  <a:pt x="8951" y="965"/>
                  <a:pt x="8969" y="966"/>
                  <a:pt x="8980" y="976"/>
                </a:cubicBezTo>
                <a:cubicBezTo>
                  <a:pt x="8990" y="987"/>
                  <a:pt x="8990" y="1004"/>
                  <a:pt x="8980" y="1014"/>
                </a:cubicBezTo>
                <a:lnTo>
                  <a:pt x="8737" y="1257"/>
                </a:lnTo>
                <a:cubicBezTo>
                  <a:pt x="8730" y="1261"/>
                  <a:pt x="8722" y="1264"/>
                  <a:pt x="8715" y="1264"/>
                </a:cubicBezTo>
                <a:close/>
                <a:moveTo>
                  <a:pt x="8233" y="1264"/>
                </a:moveTo>
                <a:cubicBezTo>
                  <a:pt x="8226" y="1264"/>
                  <a:pt x="8219" y="1261"/>
                  <a:pt x="8215" y="1257"/>
                </a:cubicBezTo>
                <a:cubicBezTo>
                  <a:pt x="8205" y="1247"/>
                  <a:pt x="8205" y="1229"/>
                  <a:pt x="8215" y="1219"/>
                </a:cubicBezTo>
                <a:lnTo>
                  <a:pt x="8458" y="976"/>
                </a:lnTo>
                <a:cubicBezTo>
                  <a:pt x="8469" y="965"/>
                  <a:pt x="8486" y="966"/>
                  <a:pt x="8497" y="976"/>
                </a:cubicBezTo>
                <a:cubicBezTo>
                  <a:pt x="8508" y="987"/>
                  <a:pt x="8508" y="1004"/>
                  <a:pt x="8497" y="1014"/>
                </a:cubicBezTo>
                <a:lnTo>
                  <a:pt x="8257" y="1257"/>
                </a:lnTo>
                <a:cubicBezTo>
                  <a:pt x="8247" y="1261"/>
                  <a:pt x="8240" y="1264"/>
                  <a:pt x="8233" y="1264"/>
                </a:cubicBezTo>
                <a:close/>
                <a:moveTo>
                  <a:pt x="7750" y="1264"/>
                </a:moveTo>
                <a:cubicBezTo>
                  <a:pt x="7743" y="1264"/>
                  <a:pt x="7736" y="1261"/>
                  <a:pt x="7733" y="1257"/>
                </a:cubicBezTo>
                <a:cubicBezTo>
                  <a:pt x="7722" y="1247"/>
                  <a:pt x="7722" y="1229"/>
                  <a:pt x="7733" y="1219"/>
                </a:cubicBezTo>
                <a:lnTo>
                  <a:pt x="7976" y="976"/>
                </a:lnTo>
                <a:cubicBezTo>
                  <a:pt x="7986" y="965"/>
                  <a:pt x="8004" y="965"/>
                  <a:pt x="8014" y="976"/>
                </a:cubicBezTo>
                <a:cubicBezTo>
                  <a:pt x="8025" y="986"/>
                  <a:pt x="8025" y="1004"/>
                  <a:pt x="8014" y="1014"/>
                </a:cubicBezTo>
                <a:lnTo>
                  <a:pt x="7771" y="1257"/>
                </a:lnTo>
                <a:cubicBezTo>
                  <a:pt x="7764" y="1261"/>
                  <a:pt x="7757" y="1264"/>
                  <a:pt x="7750" y="1264"/>
                </a:cubicBezTo>
                <a:close/>
                <a:moveTo>
                  <a:pt x="6785" y="1264"/>
                </a:moveTo>
                <a:cubicBezTo>
                  <a:pt x="6778" y="1264"/>
                  <a:pt x="6771" y="1261"/>
                  <a:pt x="6767" y="1257"/>
                </a:cubicBezTo>
                <a:cubicBezTo>
                  <a:pt x="6757" y="1247"/>
                  <a:pt x="6757" y="1229"/>
                  <a:pt x="6767" y="1219"/>
                </a:cubicBezTo>
                <a:lnTo>
                  <a:pt x="7010" y="976"/>
                </a:lnTo>
                <a:cubicBezTo>
                  <a:pt x="7021" y="965"/>
                  <a:pt x="7039" y="965"/>
                  <a:pt x="7049" y="976"/>
                </a:cubicBezTo>
                <a:cubicBezTo>
                  <a:pt x="7060" y="986"/>
                  <a:pt x="7060" y="1004"/>
                  <a:pt x="7049" y="1014"/>
                </a:cubicBezTo>
                <a:lnTo>
                  <a:pt x="6806" y="1257"/>
                </a:lnTo>
                <a:cubicBezTo>
                  <a:pt x="6799" y="1261"/>
                  <a:pt x="6792" y="1264"/>
                  <a:pt x="6785" y="1264"/>
                </a:cubicBezTo>
                <a:close/>
                <a:moveTo>
                  <a:pt x="6302" y="1264"/>
                </a:moveTo>
                <a:cubicBezTo>
                  <a:pt x="6295" y="1264"/>
                  <a:pt x="6288" y="1261"/>
                  <a:pt x="6285" y="1257"/>
                </a:cubicBezTo>
                <a:cubicBezTo>
                  <a:pt x="6274" y="1247"/>
                  <a:pt x="6274" y="1229"/>
                  <a:pt x="6285" y="1219"/>
                </a:cubicBezTo>
                <a:lnTo>
                  <a:pt x="6528" y="976"/>
                </a:lnTo>
                <a:cubicBezTo>
                  <a:pt x="6538" y="965"/>
                  <a:pt x="6556" y="965"/>
                  <a:pt x="6566" y="976"/>
                </a:cubicBezTo>
                <a:cubicBezTo>
                  <a:pt x="6577" y="986"/>
                  <a:pt x="6577" y="1004"/>
                  <a:pt x="6566" y="1014"/>
                </a:cubicBezTo>
                <a:lnTo>
                  <a:pt x="6323" y="1257"/>
                </a:lnTo>
                <a:cubicBezTo>
                  <a:pt x="6316" y="1261"/>
                  <a:pt x="6309" y="1264"/>
                  <a:pt x="6302" y="1264"/>
                </a:cubicBezTo>
                <a:close/>
                <a:moveTo>
                  <a:pt x="5820" y="1264"/>
                </a:moveTo>
                <a:cubicBezTo>
                  <a:pt x="5813" y="1264"/>
                  <a:pt x="5806" y="1261"/>
                  <a:pt x="5802" y="1257"/>
                </a:cubicBezTo>
                <a:cubicBezTo>
                  <a:pt x="5791" y="1247"/>
                  <a:pt x="5791" y="1229"/>
                  <a:pt x="5802" y="1219"/>
                </a:cubicBezTo>
                <a:lnTo>
                  <a:pt x="6045" y="976"/>
                </a:lnTo>
                <a:cubicBezTo>
                  <a:pt x="6056" y="965"/>
                  <a:pt x="6073" y="965"/>
                  <a:pt x="6084" y="976"/>
                </a:cubicBezTo>
                <a:cubicBezTo>
                  <a:pt x="6094" y="986"/>
                  <a:pt x="6094" y="1004"/>
                  <a:pt x="6084" y="1014"/>
                </a:cubicBezTo>
                <a:lnTo>
                  <a:pt x="5841" y="1257"/>
                </a:lnTo>
                <a:cubicBezTo>
                  <a:pt x="5834" y="1261"/>
                  <a:pt x="5827" y="1264"/>
                  <a:pt x="5820" y="1264"/>
                </a:cubicBezTo>
                <a:close/>
                <a:moveTo>
                  <a:pt x="5337" y="1264"/>
                </a:moveTo>
                <a:cubicBezTo>
                  <a:pt x="5330" y="1264"/>
                  <a:pt x="5323" y="1261"/>
                  <a:pt x="5319" y="1257"/>
                </a:cubicBezTo>
                <a:cubicBezTo>
                  <a:pt x="5309" y="1247"/>
                  <a:pt x="5309" y="1229"/>
                  <a:pt x="5319" y="1219"/>
                </a:cubicBezTo>
                <a:lnTo>
                  <a:pt x="5562" y="976"/>
                </a:lnTo>
                <a:cubicBezTo>
                  <a:pt x="5573" y="965"/>
                  <a:pt x="5591" y="965"/>
                  <a:pt x="5601" y="976"/>
                </a:cubicBezTo>
                <a:cubicBezTo>
                  <a:pt x="5612" y="986"/>
                  <a:pt x="5612" y="1004"/>
                  <a:pt x="5601" y="1014"/>
                </a:cubicBezTo>
                <a:lnTo>
                  <a:pt x="5358" y="1257"/>
                </a:lnTo>
                <a:cubicBezTo>
                  <a:pt x="5351" y="1261"/>
                  <a:pt x="5344" y="1264"/>
                  <a:pt x="5337" y="1264"/>
                </a:cubicBezTo>
                <a:close/>
                <a:moveTo>
                  <a:pt x="1959" y="1264"/>
                </a:moveTo>
                <a:cubicBezTo>
                  <a:pt x="1951" y="1264"/>
                  <a:pt x="1944" y="1261"/>
                  <a:pt x="1941" y="1257"/>
                </a:cubicBezTo>
                <a:cubicBezTo>
                  <a:pt x="1930" y="1247"/>
                  <a:pt x="1930" y="1229"/>
                  <a:pt x="1941" y="1219"/>
                </a:cubicBezTo>
                <a:lnTo>
                  <a:pt x="2184" y="976"/>
                </a:lnTo>
                <a:cubicBezTo>
                  <a:pt x="2195" y="965"/>
                  <a:pt x="2212" y="966"/>
                  <a:pt x="2223" y="976"/>
                </a:cubicBezTo>
                <a:cubicBezTo>
                  <a:pt x="2233" y="987"/>
                  <a:pt x="2233" y="1004"/>
                  <a:pt x="2223" y="1014"/>
                </a:cubicBezTo>
                <a:lnTo>
                  <a:pt x="1980" y="1257"/>
                </a:lnTo>
                <a:cubicBezTo>
                  <a:pt x="1969" y="1261"/>
                  <a:pt x="1966" y="1264"/>
                  <a:pt x="1959" y="1264"/>
                </a:cubicBezTo>
                <a:close/>
                <a:moveTo>
                  <a:pt x="1476" y="1264"/>
                </a:moveTo>
                <a:cubicBezTo>
                  <a:pt x="1469" y="1264"/>
                  <a:pt x="1462" y="1261"/>
                  <a:pt x="1458" y="1257"/>
                </a:cubicBezTo>
                <a:cubicBezTo>
                  <a:pt x="1448" y="1247"/>
                  <a:pt x="1448" y="1229"/>
                  <a:pt x="1458" y="1219"/>
                </a:cubicBezTo>
                <a:lnTo>
                  <a:pt x="1701" y="976"/>
                </a:lnTo>
                <a:cubicBezTo>
                  <a:pt x="1712" y="965"/>
                  <a:pt x="1729" y="966"/>
                  <a:pt x="1740" y="976"/>
                </a:cubicBezTo>
                <a:cubicBezTo>
                  <a:pt x="1750" y="987"/>
                  <a:pt x="1751" y="1004"/>
                  <a:pt x="1740" y="1014"/>
                </a:cubicBezTo>
                <a:lnTo>
                  <a:pt x="1497" y="1257"/>
                </a:lnTo>
                <a:cubicBezTo>
                  <a:pt x="1486" y="1261"/>
                  <a:pt x="1483" y="1264"/>
                  <a:pt x="1476" y="1264"/>
                </a:cubicBezTo>
                <a:close/>
                <a:moveTo>
                  <a:pt x="993" y="1264"/>
                </a:moveTo>
                <a:cubicBezTo>
                  <a:pt x="986" y="1264"/>
                  <a:pt x="979" y="1261"/>
                  <a:pt x="976" y="1257"/>
                </a:cubicBezTo>
                <a:cubicBezTo>
                  <a:pt x="965" y="1247"/>
                  <a:pt x="965" y="1229"/>
                  <a:pt x="976" y="1219"/>
                </a:cubicBezTo>
                <a:lnTo>
                  <a:pt x="1219" y="976"/>
                </a:lnTo>
                <a:cubicBezTo>
                  <a:pt x="1229" y="965"/>
                  <a:pt x="1247" y="965"/>
                  <a:pt x="1257" y="976"/>
                </a:cubicBezTo>
                <a:cubicBezTo>
                  <a:pt x="1268" y="986"/>
                  <a:pt x="1268" y="1004"/>
                  <a:pt x="1257" y="1014"/>
                </a:cubicBezTo>
                <a:lnTo>
                  <a:pt x="1014" y="1257"/>
                </a:lnTo>
                <a:cubicBezTo>
                  <a:pt x="1004" y="1261"/>
                  <a:pt x="1000" y="1264"/>
                  <a:pt x="993" y="1264"/>
                </a:cubicBezTo>
                <a:close/>
                <a:moveTo>
                  <a:pt x="511" y="1264"/>
                </a:moveTo>
                <a:cubicBezTo>
                  <a:pt x="504" y="1264"/>
                  <a:pt x="497" y="1261"/>
                  <a:pt x="493" y="1257"/>
                </a:cubicBezTo>
                <a:cubicBezTo>
                  <a:pt x="482" y="1247"/>
                  <a:pt x="482" y="1229"/>
                  <a:pt x="493" y="1219"/>
                </a:cubicBezTo>
                <a:lnTo>
                  <a:pt x="736" y="976"/>
                </a:lnTo>
                <a:cubicBezTo>
                  <a:pt x="747" y="965"/>
                  <a:pt x="764" y="965"/>
                  <a:pt x="775" y="976"/>
                </a:cubicBezTo>
                <a:cubicBezTo>
                  <a:pt x="785" y="986"/>
                  <a:pt x="785" y="1004"/>
                  <a:pt x="775" y="1014"/>
                </a:cubicBezTo>
                <a:lnTo>
                  <a:pt x="532" y="1257"/>
                </a:lnTo>
                <a:cubicBezTo>
                  <a:pt x="521" y="1261"/>
                  <a:pt x="514" y="1264"/>
                  <a:pt x="511" y="1264"/>
                </a:cubicBezTo>
                <a:close/>
                <a:moveTo>
                  <a:pt x="28" y="1264"/>
                </a:moveTo>
                <a:cubicBezTo>
                  <a:pt x="21" y="1264"/>
                  <a:pt x="14" y="1261"/>
                  <a:pt x="10" y="1257"/>
                </a:cubicBezTo>
                <a:cubicBezTo>
                  <a:pt x="0" y="1247"/>
                  <a:pt x="0" y="1229"/>
                  <a:pt x="10" y="1219"/>
                </a:cubicBezTo>
                <a:lnTo>
                  <a:pt x="253" y="976"/>
                </a:lnTo>
                <a:cubicBezTo>
                  <a:pt x="264" y="965"/>
                  <a:pt x="282" y="965"/>
                  <a:pt x="292" y="976"/>
                </a:cubicBezTo>
                <a:cubicBezTo>
                  <a:pt x="303" y="986"/>
                  <a:pt x="303" y="1004"/>
                  <a:pt x="292" y="1014"/>
                </a:cubicBezTo>
                <a:lnTo>
                  <a:pt x="49" y="1257"/>
                </a:lnTo>
                <a:cubicBezTo>
                  <a:pt x="39" y="1261"/>
                  <a:pt x="31" y="1264"/>
                  <a:pt x="28" y="1264"/>
                </a:cubicBezTo>
                <a:close/>
                <a:moveTo>
                  <a:pt x="22711" y="782"/>
                </a:moveTo>
                <a:cubicBezTo>
                  <a:pt x="22704" y="782"/>
                  <a:pt x="22697" y="779"/>
                  <a:pt x="22693" y="775"/>
                </a:cubicBezTo>
                <a:cubicBezTo>
                  <a:pt x="22683" y="764"/>
                  <a:pt x="22683" y="747"/>
                  <a:pt x="22693" y="736"/>
                </a:cubicBezTo>
                <a:lnTo>
                  <a:pt x="22936" y="493"/>
                </a:lnTo>
                <a:cubicBezTo>
                  <a:pt x="22947" y="483"/>
                  <a:pt x="22964" y="483"/>
                  <a:pt x="22975" y="493"/>
                </a:cubicBezTo>
                <a:cubicBezTo>
                  <a:pt x="22986" y="504"/>
                  <a:pt x="22986" y="521"/>
                  <a:pt x="22975" y="532"/>
                </a:cubicBezTo>
                <a:lnTo>
                  <a:pt x="22735" y="775"/>
                </a:lnTo>
                <a:cubicBezTo>
                  <a:pt x="22725" y="779"/>
                  <a:pt x="22718" y="782"/>
                  <a:pt x="22711" y="782"/>
                </a:cubicBezTo>
                <a:close/>
                <a:moveTo>
                  <a:pt x="21746" y="782"/>
                </a:moveTo>
                <a:cubicBezTo>
                  <a:pt x="21739" y="782"/>
                  <a:pt x="21731" y="779"/>
                  <a:pt x="21728" y="775"/>
                </a:cubicBezTo>
                <a:cubicBezTo>
                  <a:pt x="21717" y="764"/>
                  <a:pt x="21717" y="747"/>
                  <a:pt x="21728" y="736"/>
                </a:cubicBezTo>
                <a:lnTo>
                  <a:pt x="21968" y="493"/>
                </a:lnTo>
                <a:cubicBezTo>
                  <a:pt x="21978" y="483"/>
                  <a:pt x="21996" y="483"/>
                  <a:pt x="22006" y="493"/>
                </a:cubicBezTo>
                <a:cubicBezTo>
                  <a:pt x="22017" y="504"/>
                  <a:pt x="22017" y="521"/>
                  <a:pt x="22006" y="532"/>
                </a:cubicBezTo>
                <a:lnTo>
                  <a:pt x="21763" y="775"/>
                </a:lnTo>
                <a:cubicBezTo>
                  <a:pt x="21760" y="779"/>
                  <a:pt x="21753" y="782"/>
                  <a:pt x="21746" y="782"/>
                </a:cubicBezTo>
                <a:close/>
                <a:moveTo>
                  <a:pt x="20780" y="782"/>
                </a:moveTo>
                <a:cubicBezTo>
                  <a:pt x="20773" y="782"/>
                  <a:pt x="20766" y="779"/>
                  <a:pt x="20763" y="775"/>
                </a:cubicBezTo>
                <a:cubicBezTo>
                  <a:pt x="20752" y="764"/>
                  <a:pt x="20752" y="747"/>
                  <a:pt x="20763" y="736"/>
                </a:cubicBezTo>
                <a:lnTo>
                  <a:pt x="21006" y="493"/>
                </a:lnTo>
                <a:cubicBezTo>
                  <a:pt x="21016" y="483"/>
                  <a:pt x="21034" y="483"/>
                  <a:pt x="21045" y="493"/>
                </a:cubicBezTo>
                <a:cubicBezTo>
                  <a:pt x="21055" y="504"/>
                  <a:pt x="21055" y="521"/>
                  <a:pt x="21045" y="532"/>
                </a:cubicBezTo>
                <a:lnTo>
                  <a:pt x="20805" y="775"/>
                </a:lnTo>
                <a:cubicBezTo>
                  <a:pt x="20794" y="779"/>
                  <a:pt x="20787" y="782"/>
                  <a:pt x="20780" y="782"/>
                </a:cubicBezTo>
                <a:close/>
                <a:moveTo>
                  <a:pt x="20298" y="782"/>
                </a:moveTo>
                <a:cubicBezTo>
                  <a:pt x="20291" y="782"/>
                  <a:pt x="20284" y="779"/>
                  <a:pt x="20280" y="775"/>
                </a:cubicBezTo>
                <a:cubicBezTo>
                  <a:pt x="20269" y="764"/>
                  <a:pt x="20269" y="747"/>
                  <a:pt x="20280" y="736"/>
                </a:cubicBezTo>
                <a:lnTo>
                  <a:pt x="20523" y="493"/>
                </a:lnTo>
                <a:cubicBezTo>
                  <a:pt x="20534" y="483"/>
                  <a:pt x="20551" y="483"/>
                  <a:pt x="20562" y="493"/>
                </a:cubicBezTo>
                <a:cubicBezTo>
                  <a:pt x="20572" y="504"/>
                  <a:pt x="20572" y="521"/>
                  <a:pt x="20562" y="532"/>
                </a:cubicBezTo>
                <a:lnTo>
                  <a:pt x="20322" y="775"/>
                </a:lnTo>
                <a:cubicBezTo>
                  <a:pt x="20312" y="779"/>
                  <a:pt x="20305" y="782"/>
                  <a:pt x="20298" y="782"/>
                </a:cubicBezTo>
                <a:close/>
                <a:moveTo>
                  <a:pt x="19815" y="782"/>
                </a:moveTo>
                <a:cubicBezTo>
                  <a:pt x="19808" y="782"/>
                  <a:pt x="19801" y="779"/>
                  <a:pt x="19797" y="775"/>
                </a:cubicBezTo>
                <a:cubicBezTo>
                  <a:pt x="19787" y="764"/>
                  <a:pt x="19787" y="747"/>
                  <a:pt x="19797" y="736"/>
                </a:cubicBezTo>
                <a:lnTo>
                  <a:pt x="20037" y="493"/>
                </a:lnTo>
                <a:cubicBezTo>
                  <a:pt x="20048" y="483"/>
                  <a:pt x="20065" y="483"/>
                  <a:pt x="20076" y="493"/>
                </a:cubicBezTo>
                <a:cubicBezTo>
                  <a:pt x="20086" y="504"/>
                  <a:pt x="20086" y="521"/>
                  <a:pt x="20076" y="532"/>
                </a:cubicBezTo>
                <a:lnTo>
                  <a:pt x="19833" y="775"/>
                </a:lnTo>
                <a:cubicBezTo>
                  <a:pt x="19829" y="779"/>
                  <a:pt x="19822" y="782"/>
                  <a:pt x="19815" y="782"/>
                </a:cubicBezTo>
                <a:close/>
                <a:moveTo>
                  <a:pt x="19332" y="782"/>
                </a:moveTo>
                <a:cubicBezTo>
                  <a:pt x="19325" y="782"/>
                  <a:pt x="19318" y="779"/>
                  <a:pt x="19315" y="775"/>
                </a:cubicBezTo>
                <a:cubicBezTo>
                  <a:pt x="19304" y="764"/>
                  <a:pt x="19304" y="747"/>
                  <a:pt x="19315" y="736"/>
                </a:cubicBezTo>
                <a:lnTo>
                  <a:pt x="19558" y="493"/>
                </a:lnTo>
                <a:cubicBezTo>
                  <a:pt x="19568" y="483"/>
                  <a:pt x="19586" y="483"/>
                  <a:pt x="19597" y="493"/>
                </a:cubicBezTo>
                <a:cubicBezTo>
                  <a:pt x="19607" y="504"/>
                  <a:pt x="19607" y="521"/>
                  <a:pt x="19597" y="532"/>
                </a:cubicBezTo>
                <a:lnTo>
                  <a:pt x="19354" y="775"/>
                </a:lnTo>
                <a:cubicBezTo>
                  <a:pt x="19346" y="779"/>
                  <a:pt x="19339" y="782"/>
                  <a:pt x="19332" y="782"/>
                </a:cubicBezTo>
                <a:close/>
                <a:moveTo>
                  <a:pt x="18850" y="782"/>
                </a:moveTo>
                <a:cubicBezTo>
                  <a:pt x="18843" y="782"/>
                  <a:pt x="18836" y="779"/>
                  <a:pt x="18832" y="775"/>
                </a:cubicBezTo>
                <a:cubicBezTo>
                  <a:pt x="18822" y="764"/>
                  <a:pt x="18822" y="747"/>
                  <a:pt x="18832" y="736"/>
                </a:cubicBezTo>
                <a:lnTo>
                  <a:pt x="19075" y="493"/>
                </a:lnTo>
                <a:cubicBezTo>
                  <a:pt x="19086" y="483"/>
                  <a:pt x="19103" y="483"/>
                  <a:pt x="19114" y="493"/>
                </a:cubicBezTo>
                <a:cubicBezTo>
                  <a:pt x="19125" y="504"/>
                  <a:pt x="19125" y="521"/>
                  <a:pt x="19114" y="532"/>
                </a:cubicBezTo>
                <a:lnTo>
                  <a:pt x="18874" y="775"/>
                </a:lnTo>
                <a:cubicBezTo>
                  <a:pt x="18864" y="779"/>
                  <a:pt x="18857" y="782"/>
                  <a:pt x="18850" y="782"/>
                </a:cubicBezTo>
                <a:close/>
                <a:moveTo>
                  <a:pt x="18367" y="782"/>
                </a:moveTo>
                <a:cubicBezTo>
                  <a:pt x="18360" y="782"/>
                  <a:pt x="18353" y="779"/>
                  <a:pt x="18350" y="775"/>
                </a:cubicBezTo>
                <a:cubicBezTo>
                  <a:pt x="18339" y="764"/>
                  <a:pt x="18339" y="747"/>
                  <a:pt x="18350" y="736"/>
                </a:cubicBezTo>
                <a:lnTo>
                  <a:pt x="18593" y="493"/>
                </a:lnTo>
                <a:cubicBezTo>
                  <a:pt x="18603" y="483"/>
                  <a:pt x="18621" y="483"/>
                  <a:pt x="18631" y="493"/>
                </a:cubicBezTo>
                <a:cubicBezTo>
                  <a:pt x="18642" y="504"/>
                  <a:pt x="18642" y="521"/>
                  <a:pt x="18631" y="532"/>
                </a:cubicBezTo>
                <a:lnTo>
                  <a:pt x="18392" y="775"/>
                </a:lnTo>
                <a:cubicBezTo>
                  <a:pt x="18381" y="779"/>
                  <a:pt x="18374" y="782"/>
                  <a:pt x="18367" y="782"/>
                </a:cubicBezTo>
                <a:close/>
                <a:moveTo>
                  <a:pt x="17402" y="782"/>
                </a:moveTo>
                <a:cubicBezTo>
                  <a:pt x="17395" y="782"/>
                  <a:pt x="17388" y="779"/>
                  <a:pt x="17384" y="775"/>
                </a:cubicBezTo>
                <a:cubicBezTo>
                  <a:pt x="17374" y="764"/>
                  <a:pt x="17374" y="747"/>
                  <a:pt x="17384" y="736"/>
                </a:cubicBezTo>
                <a:lnTo>
                  <a:pt x="17627" y="493"/>
                </a:lnTo>
                <a:cubicBezTo>
                  <a:pt x="17638" y="483"/>
                  <a:pt x="17655" y="483"/>
                  <a:pt x="17666" y="493"/>
                </a:cubicBezTo>
                <a:cubicBezTo>
                  <a:pt x="17677" y="504"/>
                  <a:pt x="17677" y="521"/>
                  <a:pt x="17666" y="532"/>
                </a:cubicBezTo>
                <a:lnTo>
                  <a:pt x="17423" y="775"/>
                </a:lnTo>
                <a:cubicBezTo>
                  <a:pt x="17416" y="779"/>
                  <a:pt x="17409" y="782"/>
                  <a:pt x="17402" y="782"/>
                </a:cubicBezTo>
                <a:close/>
                <a:moveTo>
                  <a:pt x="16437" y="782"/>
                </a:moveTo>
                <a:cubicBezTo>
                  <a:pt x="16430" y="782"/>
                  <a:pt x="16422" y="779"/>
                  <a:pt x="16419" y="775"/>
                </a:cubicBezTo>
                <a:cubicBezTo>
                  <a:pt x="16408" y="764"/>
                  <a:pt x="16408" y="747"/>
                  <a:pt x="16419" y="736"/>
                </a:cubicBezTo>
                <a:lnTo>
                  <a:pt x="16662" y="493"/>
                </a:lnTo>
                <a:cubicBezTo>
                  <a:pt x="16673" y="483"/>
                  <a:pt x="16691" y="483"/>
                  <a:pt x="16701" y="493"/>
                </a:cubicBezTo>
                <a:cubicBezTo>
                  <a:pt x="16712" y="504"/>
                  <a:pt x="16711" y="521"/>
                  <a:pt x="16701" y="532"/>
                </a:cubicBezTo>
                <a:lnTo>
                  <a:pt x="16461" y="775"/>
                </a:lnTo>
                <a:cubicBezTo>
                  <a:pt x="16451" y="779"/>
                  <a:pt x="16444" y="782"/>
                  <a:pt x="16437" y="782"/>
                </a:cubicBezTo>
                <a:close/>
                <a:moveTo>
                  <a:pt x="15471" y="782"/>
                </a:moveTo>
                <a:cubicBezTo>
                  <a:pt x="15464" y="782"/>
                  <a:pt x="15457" y="779"/>
                  <a:pt x="15454" y="775"/>
                </a:cubicBezTo>
                <a:cubicBezTo>
                  <a:pt x="15443" y="764"/>
                  <a:pt x="15443" y="747"/>
                  <a:pt x="15454" y="736"/>
                </a:cubicBezTo>
                <a:lnTo>
                  <a:pt x="15693" y="493"/>
                </a:lnTo>
                <a:cubicBezTo>
                  <a:pt x="15704" y="483"/>
                  <a:pt x="15721" y="483"/>
                  <a:pt x="15732" y="493"/>
                </a:cubicBezTo>
                <a:cubicBezTo>
                  <a:pt x="15743" y="504"/>
                  <a:pt x="15743" y="521"/>
                  <a:pt x="15732" y="532"/>
                </a:cubicBezTo>
                <a:lnTo>
                  <a:pt x="15489" y="775"/>
                </a:lnTo>
                <a:cubicBezTo>
                  <a:pt x="15485" y="779"/>
                  <a:pt x="15478" y="782"/>
                  <a:pt x="15471" y="782"/>
                </a:cubicBezTo>
                <a:close/>
                <a:moveTo>
                  <a:pt x="14989" y="782"/>
                </a:moveTo>
                <a:cubicBezTo>
                  <a:pt x="14982" y="782"/>
                  <a:pt x="14975" y="779"/>
                  <a:pt x="14971" y="775"/>
                </a:cubicBezTo>
                <a:cubicBezTo>
                  <a:pt x="14960" y="764"/>
                  <a:pt x="14960" y="747"/>
                  <a:pt x="14971" y="736"/>
                </a:cubicBezTo>
                <a:lnTo>
                  <a:pt x="15214" y="493"/>
                </a:lnTo>
                <a:cubicBezTo>
                  <a:pt x="15225" y="483"/>
                  <a:pt x="15243" y="483"/>
                  <a:pt x="15253" y="493"/>
                </a:cubicBezTo>
                <a:cubicBezTo>
                  <a:pt x="15264" y="504"/>
                  <a:pt x="15263" y="521"/>
                  <a:pt x="15253" y="532"/>
                </a:cubicBezTo>
                <a:lnTo>
                  <a:pt x="15010" y="775"/>
                </a:lnTo>
                <a:cubicBezTo>
                  <a:pt x="15003" y="779"/>
                  <a:pt x="14996" y="782"/>
                  <a:pt x="14989" y="782"/>
                </a:cubicBezTo>
                <a:close/>
                <a:moveTo>
                  <a:pt x="14506" y="782"/>
                </a:moveTo>
                <a:cubicBezTo>
                  <a:pt x="14499" y="782"/>
                  <a:pt x="14492" y="779"/>
                  <a:pt x="14488" y="775"/>
                </a:cubicBezTo>
                <a:cubicBezTo>
                  <a:pt x="14478" y="764"/>
                  <a:pt x="14478" y="747"/>
                  <a:pt x="14488" y="736"/>
                </a:cubicBezTo>
                <a:lnTo>
                  <a:pt x="14731" y="493"/>
                </a:lnTo>
                <a:cubicBezTo>
                  <a:pt x="14742" y="483"/>
                  <a:pt x="14760" y="483"/>
                  <a:pt x="14770" y="493"/>
                </a:cubicBezTo>
                <a:cubicBezTo>
                  <a:pt x="14781" y="504"/>
                  <a:pt x="14781" y="521"/>
                  <a:pt x="14770" y="532"/>
                </a:cubicBezTo>
                <a:lnTo>
                  <a:pt x="14531" y="775"/>
                </a:lnTo>
                <a:cubicBezTo>
                  <a:pt x="14520" y="779"/>
                  <a:pt x="14513" y="782"/>
                  <a:pt x="14506" y="782"/>
                </a:cubicBezTo>
                <a:close/>
                <a:moveTo>
                  <a:pt x="14023" y="782"/>
                </a:moveTo>
                <a:cubicBezTo>
                  <a:pt x="14016" y="782"/>
                  <a:pt x="14009" y="779"/>
                  <a:pt x="14006" y="775"/>
                </a:cubicBezTo>
                <a:cubicBezTo>
                  <a:pt x="13995" y="764"/>
                  <a:pt x="13995" y="747"/>
                  <a:pt x="14006" y="736"/>
                </a:cubicBezTo>
                <a:lnTo>
                  <a:pt x="14249" y="493"/>
                </a:lnTo>
                <a:cubicBezTo>
                  <a:pt x="14259" y="483"/>
                  <a:pt x="14278" y="483"/>
                  <a:pt x="14288" y="493"/>
                </a:cubicBezTo>
                <a:cubicBezTo>
                  <a:pt x="14299" y="504"/>
                  <a:pt x="14298" y="521"/>
                  <a:pt x="14288" y="532"/>
                </a:cubicBezTo>
                <a:lnTo>
                  <a:pt x="14048" y="775"/>
                </a:lnTo>
                <a:cubicBezTo>
                  <a:pt x="14037" y="779"/>
                  <a:pt x="14030" y="782"/>
                  <a:pt x="14023" y="782"/>
                </a:cubicBezTo>
                <a:close/>
                <a:moveTo>
                  <a:pt x="13541" y="782"/>
                </a:moveTo>
                <a:cubicBezTo>
                  <a:pt x="13534" y="782"/>
                  <a:pt x="13527" y="779"/>
                  <a:pt x="13523" y="775"/>
                </a:cubicBezTo>
                <a:cubicBezTo>
                  <a:pt x="13513" y="764"/>
                  <a:pt x="13513" y="747"/>
                  <a:pt x="13523" y="736"/>
                </a:cubicBezTo>
                <a:lnTo>
                  <a:pt x="13763" y="493"/>
                </a:lnTo>
                <a:cubicBezTo>
                  <a:pt x="13773" y="483"/>
                  <a:pt x="13791" y="483"/>
                  <a:pt x="13801" y="493"/>
                </a:cubicBezTo>
                <a:cubicBezTo>
                  <a:pt x="13812" y="504"/>
                  <a:pt x="13812" y="521"/>
                  <a:pt x="13801" y="532"/>
                </a:cubicBezTo>
                <a:lnTo>
                  <a:pt x="13558" y="775"/>
                </a:lnTo>
                <a:cubicBezTo>
                  <a:pt x="13555" y="779"/>
                  <a:pt x="13548" y="782"/>
                  <a:pt x="13541" y="782"/>
                </a:cubicBezTo>
                <a:close/>
                <a:moveTo>
                  <a:pt x="13058" y="782"/>
                </a:moveTo>
                <a:cubicBezTo>
                  <a:pt x="13051" y="782"/>
                  <a:pt x="13044" y="779"/>
                  <a:pt x="13041" y="775"/>
                </a:cubicBezTo>
                <a:cubicBezTo>
                  <a:pt x="13030" y="764"/>
                  <a:pt x="13030" y="747"/>
                  <a:pt x="13041" y="736"/>
                </a:cubicBezTo>
                <a:lnTo>
                  <a:pt x="13284" y="493"/>
                </a:lnTo>
                <a:cubicBezTo>
                  <a:pt x="13294" y="483"/>
                  <a:pt x="13312" y="483"/>
                  <a:pt x="13322" y="493"/>
                </a:cubicBezTo>
                <a:cubicBezTo>
                  <a:pt x="13333" y="504"/>
                  <a:pt x="13333" y="521"/>
                  <a:pt x="13322" y="532"/>
                </a:cubicBezTo>
                <a:lnTo>
                  <a:pt x="13079" y="775"/>
                </a:lnTo>
                <a:cubicBezTo>
                  <a:pt x="13072" y="779"/>
                  <a:pt x="13065" y="782"/>
                  <a:pt x="13058" y="782"/>
                </a:cubicBezTo>
                <a:close/>
                <a:moveTo>
                  <a:pt x="12093" y="782"/>
                </a:moveTo>
                <a:cubicBezTo>
                  <a:pt x="12086" y="782"/>
                  <a:pt x="12079" y="779"/>
                  <a:pt x="12075" y="775"/>
                </a:cubicBezTo>
                <a:cubicBezTo>
                  <a:pt x="12065" y="764"/>
                  <a:pt x="12065" y="747"/>
                  <a:pt x="12075" y="736"/>
                </a:cubicBezTo>
                <a:lnTo>
                  <a:pt x="12318" y="493"/>
                </a:lnTo>
                <a:cubicBezTo>
                  <a:pt x="12329" y="483"/>
                  <a:pt x="12347" y="483"/>
                  <a:pt x="12357" y="493"/>
                </a:cubicBezTo>
                <a:cubicBezTo>
                  <a:pt x="12368" y="504"/>
                  <a:pt x="12368" y="521"/>
                  <a:pt x="12357" y="532"/>
                </a:cubicBezTo>
                <a:lnTo>
                  <a:pt x="12118" y="775"/>
                </a:lnTo>
                <a:cubicBezTo>
                  <a:pt x="12107" y="779"/>
                  <a:pt x="12100" y="782"/>
                  <a:pt x="12093" y="782"/>
                </a:cubicBezTo>
                <a:close/>
                <a:moveTo>
                  <a:pt x="11129" y="782"/>
                </a:moveTo>
                <a:cubicBezTo>
                  <a:pt x="11122" y="782"/>
                  <a:pt x="11114" y="779"/>
                  <a:pt x="11111" y="775"/>
                </a:cubicBezTo>
                <a:cubicBezTo>
                  <a:pt x="11100" y="764"/>
                  <a:pt x="11100" y="747"/>
                  <a:pt x="11111" y="736"/>
                </a:cubicBezTo>
                <a:lnTo>
                  <a:pt x="11354" y="493"/>
                </a:lnTo>
                <a:cubicBezTo>
                  <a:pt x="11365" y="483"/>
                  <a:pt x="11382" y="483"/>
                  <a:pt x="11393" y="493"/>
                </a:cubicBezTo>
                <a:cubicBezTo>
                  <a:pt x="11403" y="504"/>
                  <a:pt x="11403" y="521"/>
                  <a:pt x="11393" y="532"/>
                </a:cubicBezTo>
                <a:lnTo>
                  <a:pt x="11150" y="775"/>
                </a:lnTo>
                <a:cubicBezTo>
                  <a:pt x="11143" y="779"/>
                  <a:pt x="11136" y="782"/>
                  <a:pt x="11129" y="782"/>
                </a:cubicBezTo>
                <a:close/>
                <a:moveTo>
                  <a:pt x="10163" y="782"/>
                </a:moveTo>
                <a:cubicBezTo>
                  <a:pt x="10156" y="782"/>
                  <a:pt x="10149" y="779"/>
                  <a:pt x="10146" y="775"/>
                </a:cubicBezTo>
                <a:cubicBezTo>
                  <a:pt x="10135" y="764"/>
                  <a:pt x="10135" y="747"/>
                  <a:pt x="10146" y="736"/>
                </a:cubicBezTo>
                <a:lnTo>
                  <a:pt x="10389" y="493"/>
                </a:lnTo>
                <a:cubicBezTo>
                  <a:pt x="10399" y="483"/>
                  <a:pt x="10417" y="483"/>
                  <a:pt x="10428" y="493"/>
                </a:cubicBezTo>
                <a:cubicBezTo>
                  <a:pt x="10438" y="504"/>
                  <a:pt x="10438" y="521"/>
                  <a:pt x="10428" y="532"/>
                </a:cubicBezTo>
                <a:lnTo>
                  <a:pt x="10188" y="775"/>
                </a:lnTo>
                <a:cubicBezTo>
                  <a:pt x="10177" y="779"/>
                  <a:pt x="10170" y="782"/>
                  <a:pt x="10163" y="782"/>
                </a:cubicBezTo>
                <a:close/>
                <a:moveTo>
                  <a:pt x="9681" y="782"/>
                </a:moveTo>
                <a:cubicBezTo>
                  <a:pt x="9674" y="782"/>
                  <a:pt x="9667" y="779"/>
                  <a:pt x="9663" y="775"/>
                </a:cubicBezTo>
                <a:cubicBezTo>
                  <a:pt x="9652" y="764"/>
                  <a:pt x="9652" y="747"/>
                  <a:pt x="9663" y="736"/>
                </a:cubicBezTo>
                <a:lnTo>
                  <a:pt x="9906" y="493"/>
                </a:lnTo>
                <a:cubicBezTo>
                  <a:pt x="9917" y="483"/>
                  <a:pt x="9934" y="483"/>
                  <a:pt x="9945" y="493"/>
                </a:cubicBezTo>
                <a:cubicBezTo>
                  <a:pt x="9955" y="504"/>
                  <a:pt x="9955" y="521"/>
                  <a:pt x="9945" y="532"/>
                </a:cubicBezTo>
                <a:lnTo>
                  <a:pt x="9705" y="775"/>
                </a:lnTo>
                <a:cubicBezTo>
                  <a:pt x="9695" y="779"/>
                  <a:pt x="9688" y="782"/>
                  <a:pt x="9681" y="782"/>
                </a:cubicBezTo>
                <a:close/>
                <a:moveTo>
                  <a:pt x="9198" y="782"/>
                </a:moveTo>
                <a:cubicBezTo>
                  <a:pt x="9191" y="782"/>
                  <a:pt x="9184" y="779"/>
                  <a:pt x="9180" y="775"/>
                </a:cubicBezTo>
                <a:cubicBezTo>
                  <a:pt x="9170" y="764"/>
                  <a:pt x="9170" y="747"/>
                  <a:pt x="9180" y="736"/>
                </a:cubicBezTo>
                <a:lnTo>
                  <a:pt x="9420" y="493"/>
                </a:lnTo>
                <a:cubicBezTo>
                  <a:pt x="9431" y="483"/>
                  <a:pt x="9448" y="483"/>
                  <a:pt x="9459" y="493"/>
                </a:cubicBezTo>
                <a:cubicBezTo>
                  <a:pt x="9469" y="504"/>
                  <a:pt x="9469" y="521"/>
                  <a:pt x="9459" y="532"/>
                </a:cubicBezTo>
                <a:lnTo>
                  <a:pt x="9216" y="775"/>
                </a:lnTo>
                <a:cubicBezTo>
                  <a:pt x="9212" y="779"/>
                  <a:pt x="9205" y="782"/>
                  <a:pt x="9198" y="782"/>
                </a:cubicBezTo>
                <a:close/>
                <a:moveTo>
                  <a:pt x="8715" y="782"/>
                </a:moveTo>
                <a:cubicBezTo>
                  <a:pt x="8708" y="782"/>
                  <a:pt x="8701" y="779"/>
                  <a:pt x="8698" y="775"/>
                </a:cubicBezTo>
                <a:cubicBezTo>
                  <a:pt x="8687" y="764"/>
                  <a:pt x="8687" y="747"/>
                  <a:pt x="8698" y="736"/>
                </a:cubicBezTo>
                <a:lnTo>
                  <a:pt x="8941" y="493"/>
                </a:lnTo>
                <a:cubicBezTo>
                  <a:pt x="8951" y="483"/>
                  <a:pt x="8969" y="483"/>
                  <a:pt x="8980" y="493"/>
                </a:cubicBezTo>
                <a:cubicBezTo>
                  <a:pt x="8990" y="504"/>
                  <a:pt x="8990" y="521"/>
                  <a:pt x="8980" y="532"/>
                </a:cubicBezTo>
                <a:lnTo>
                  <a:pt x="8737" y="775"/>
                </a:lnTo>
                <a:cubicBezTo>
                  <a:pt x="8730" y="779"/>
                  <a:pt x="8722" y="782"/>
                  <a:pt x="8715" y="782"/>
                </a:cubicBezTo>
                <a:close/>
                <a:moveTo>
                  <a:pt x="8233" y="782"/>
                </a:moveTo>
                <a:cubicBezTo>
                  <a:pt x="8226" y="782"/>
                  <a:pt x="8219" y="779"/>
                  <a:pt x="8215" y="775"/>
                </a:cubicBezTo>
                <a:cubicBezTo>
                  <a:pt x="8205" y="764"/>
                  <a:pt x="8205" y="747"/>
                  <a:pt x="8215" y="736"/>
                </a:cubicBezTo>
                <a:lnTo>
                  <a:pt x="8458" y="493"/>
                </a:lnTo>
                <a:cubicBezTo>
                  <a:pt x="8469" y="483"/>
                  <a:pt x="8486" y="483"/>
                  <a:pt x="8497" y="493"/>
                </a:cubicBezTo>
                <a:cubicBezTo>
                  <a:pt x="8508" y="504"/>
                  <a:pt x="8508" y="521"/>
                  <a:pt x="8497" y="532"/>
                </a:cubicBezTo>
                <a:lnTo>
                  <a:pt x="8257" y="775"/>
                </a:lnTo>
                <a:cubicBezTo>
                  <a:pt x="8247" y="779"/>
                  <a:pt x="8240" y="782"/>
                  <a:pt x="8233" y="782"/>
                </a:cubicBezTo>
                <a:close/>
                <a:moveTo>
                  <a:pt x="7750" y="782"/>
                </a:moveTo>
                <a:cubicBezTo>
                  <a:pt x="7743" y="782"/>
                  <a:pt x="7736" y="779"/>
                  <a:pt x="7733" y="775"/>
                </a:cubicBezTo>
                <a:cubicBezTo>
                  <a:pt x="7722" y="764"/>
                  <a:pt x="7722" y="747"/>
                  <a:pt x="7733" y="736"/>
                </a:cubicBezTo>
                <a:lnTo>
                  <a:pt x="7976" y="493"/>
                </a:lnTo>
                <a:cubicBezTo>
                  <a:pt x="7986" y="483"/>
                  <a:pt x="8004" y="483"/>
                  <a:pt x="8014" y="493"/>
                </a:cubicBezTo>
                <a:cubicBezTo>
                  <a:pt x="8025" y="504"/>
                  <a:pt x="8025" y="521"/>
                  <a:pt x="8014" y="532"/>
                </a:cubicBezTo>
                <a:lnTo>
                  <a:pt x="7775" y="775"/>
                </a:lnTo>
                <a:cubicBezTo>
                  <a:pt x="7764" y="779"/>
                  <a:pt x="7757" y="782"/>
                  <a:pt x="7750" y="782"/>
                </a:cubicBezTo>
                <a:close/>
                <a:moveTo>
                  <a:pt x="6785" y="782"/>
                </a:moveTo>
                <a:cubicBezTo>
                  <a:pt x="6778" y="782"/>
                  <a:pt x="6771" y="779"/>
                  <a:pt x="6767" y="775"/>
                </a:cubicBezTo>
                <a:cubicBezTo>
                  <a:pt x="6757" y="764"/>
                  <a:pt x="6757" y="747"/>
                  <a:pt x="6767" y="736"/>
                </a:cubicBezTo>
                <a:lnTo>
                  <a:pt x="7010" y="493"/>
                </a:lnTo>
                <a:cubicBezTo>
                  <a:pt x="7021" y="483"/>
                  <a:pt x="7039" y="483"/>
                  <a:pt x="7049" y="493"/>
                </a:cubicBezTo>
                <a:cubicBezTo>
                  <a:pt x="7060" y="504"/>
                  <a:pt x="7060" y="521"/>
                  <a:pt x="7049" y="532"/>
                </a:cubicBezTo>
                <a:lnTo>
                  <a:pt x="6806" y="775"/>
                </a:lnTo>
                <a:cubicBezTo>
                  <a:pt x="6799" y="779"/>
                  <a:pt x="6792" y="782"/>
                  <a:pt x="6785" y="782"/>
                </a:cubicBezTo>
                <a:close/>
                <a:moveTo>
                  <a:pt x="6302" y="782"/>
                </a:moveTo>
                <a:cubicBezTo>
                  <a:pt x="6295" y="782"/>
                  <a:pt x="6288" y="779"/>
                  <a:pt x="6285" y="775"/>
                </a:cubicBezTo>
                <a:cubicBezTo>
                  <a:pt x="6274" y="764"/>
                  <a:pt x="6274" y="747"/>
                  <a:pt x="6285" y="736"/>
                </a:cubicBezTo>
                <a:lnTo>
                  <a:pt x="6528" y="493"/>
                </a:lnTo>
                <a:cubicBezTo>
                  <a:pt x="6538" y="483"/>
                  <a:pt x="6556" y="483"/>
                  <a:pt x="6566" y="493"/>
                </a:cubicBezTo>
                <a:cubicBezTo>
                  <a:pt x="6577" y="504"/>
                  <a:pt x="6577" y="521"/>
                  <a:pt x="6566" y="532"/>
                </a:cubicBezTo>
                <a:lnTo>
                  <a:pt x="6323" y="775"/>
                </a:lnTo>
                <a:cubicBezTo>
                  <a:pt x="6316" y="779"/>
                  <a:pt x="6309" y="782"/>
                  <a:pt x="6302" y="782"/>
                </a:cubicBezTo>
                <a:close/>
                <a:moveTo>
                  <a:pt x="5820" y="782"/>
                </a:moveTo>
                <a:cubicBezTo>
                  <a:pt x="5813" y="782"/>
                  <a:pt x="5806" y="779"/>
                  <a:pt x="5802" y="775"/>
                </a:cubicBezTo>
                <a:cubicBezTo>
                  <a:pt x="5791" y="764"/>
                  <a:pt x="5791" y="747"/>
                  <a:pt x="5802" y="736"/>
                </a:cubicBezTo>
                <a:lnTo>
                  <a:pt x="6045" y="493"/>
                </a:lnTo>
                <a:cubicBezTo>
                  <a:pt x="6056" y="483"/>
                  <a:pt x="6073" y="483"/>
                  <a:pt x="6084" y="493"/>
                </a:cubicBezTo>
                <a:cubicBezTo>
                  <a:pt x="6094" y="504"/>
                  <a:pt x="6094" y="521"/>
                  <a:pt x="6084" y="532"/>
                </a:cubicBezTo>
                <a:lnTo>
                  <a:pt x="5841" y="775"/>
                </a:lnTo>
                <a:cubicBezTo>
                  <a:pt x="5834" y="779"/>
                  <a:pt x="5827" y="782"/>
                  <a:pt x="5820" y="782"/>
                </a:cubicBezTo>
                <a:close/>
                <a:moveTo>
                  <a:pt x="5337" y="782"/>
                </a:moveTo>
                <a:cubicBezTo>
                  <a:pt x="5330" y="782"/>
                  <a:pt x="5323" y="779"/>
                  <a:pt x="5319" y="775"/>
                </a:cubicBezTo>
                <a:cubicBezTo>
                  <a:pt x="5309" y="764"/>
                  <a:pt x="5309" y="747"/>
                  <a:pt x="5319" y="736"/>
                </a:cubicBezTo>
                <a:lnTo>
                  <a:pt x="5562" y="493"/>
                </a:lnTo>
                <a:cubicBezTo>
                  <a:pt x="5573" y="483"/>
                  <a:pt x="5591" y="483"/>
                  <a:pt x="5601" y="493"/>
                </a:cubicBezTo>
                <a:cubicBezTo>
                  <a:pt x="5612" y="504"/>
                  <a:pt x="5612" y="521"/>
                  <a:pt x="5601" y="532"/>
                </a:cubicBezTo>
                <a:lnTo>
                  <a:pt x="5358" y="775"/>
                </a:lnTo>
                <a:cubicBezTo>
                  <a:pt x="5351" y="779"/>
                  <a:pt x="5344" y="782"/>
                  <a:pt x="5337" y="782"/>
                </a:cubicBezTo>
                <a:close/>
                <a:moveTo>
                  <a:pt x="1959" y="782"/>
                </a:moveTo>
                <a:cubicBezTo>
                  <a:pt x="1951" y="782"/>
                  <a:pt x="1944" y="779"/>
                  <a:pt x="1941" y="775"/>
                </a:cubicBezTo>
                <a:cubicBezTo>
                  <a:pt x="1930" y="764"/>
                  <a:pt x="1930" y="747"/>
                  <a:pt x="1941" y="736"/>
                </a:cubicBezTo>
                <a:lnTo>
                  <a:pt x="2184" y="493"/>
                </a:lnTo>
                <a:cubicBezTo>
                  <a:pt x="2195" y="483"/>
                  <a:pt x="2212" y="483"/>
                  <a:pt x="2223" y="493"/>
                </a:cubicBezTo>
                <a:cubicBezTo>
                  <a:pt x="2233" y="504"/>
                  <a:pt x="2233" y="521"/>
                  <a:pt x="2223" y="532"/>
                </a:cubicBezTo>
                <a:lnTo>
                  <a:pt x="1980" y="775"/>
                </a:lnTo>
                <a:cubicBezTo>
                  <a:pt x="1969" y="779"/>
                  <a:pt x="1966" y="782"/>
                  <a:pt x="1959" y="782"/>
                </a:cubicBezTo>
                <a:close/>
                <a:moveTo>
                  <a:pt x="1476" y="782"/>
                </a:moveTo>
                <a:cubicBezTo>
                  <a:pt x="1469" y="782"/>
                  <a:pt x="1462" y="779"/>
                  <a:pt x="1458" y="775"/>
                </a:cubicBezTo>
                <a:cubicBezTo>
                  <a:pt x="1448" y="764"/>
                  <a:pt x="1448" y="747"/>
                  <a:pt x="1458" y="736"/>
                </a:cubicBezTo>
                <a:lnTo>
                  <a:pt x="1701" y="493"/>
                </a:lnTo>
                <a:cubicBezTo>
                  <a:pt x="1712" y="483"/>
                  <a:pt x="1729" y="483"/>
                  <a:pt x="1740" y="493"/>
                </a:cubicBezTo>
                <a:cubicBezTo>
                  <a:pt x="1750" y="504"/>
                  <a:pt x="1751" y="521"/>
                  <a:pt x="1740" y="532"/>
                </a:cubicBezTo>
                <a:lnTo>
                  <a:pt x="1497" y="775"/>
                </a:lnTo>
                <a:cubicBezTo>
                  <a:pt x="1486" y="779"/>
                  <a:pt x="1483" y="782"/>
                  <a:pt x="1476" y="782"/>
                </a:cubicBezTo>
                <a:close/>
                <a:moveTo>
                  <a:pt x="993" y="782"/>
                </a:moveTo>
                <a:cubicBezTo>
                  <a:pt x="986" y="782"/>
                  <a:pt x="979" y="779"/>
                  <a:pt x="976" y="775"/>
                </a:cubicBezTo>
                <a:cubicBezTo>
                  <a:pt x="965" y="764"/>
                  <a:pt x="965" y="747"/>
                  <a:pt x="976" y="736"/>
                </a:cubicBezTo>
                <a:lnTo>
                  <a:pt x="1219" y="493"/>
                </a:lnTo>
                <a:cubicBezTo>
                  <a:pt x="1229" y="483"/>
                  <a:pt x="1247" y="483"/>
                  <a:pt x="1257" y="493"/>
                </a:cubicBezTo>
                <a:cubicBezTo>
                  <a:pt x="1268" y="504"/>
                  <a:pt x="1268" y="521"/>
                  <a:pt x="1257" y="532"/>
                </a:cubicBezTo>
                <a:lnTo>
                  <a:pt x="1014" y="775"/>
                </a:lnTo>
                <a:cubicBezTo>
                  <a:pt x="1004" y="779"/>
                  <a:pt x="997" y="782"/>
                  <a:pt x="993" y="782"/>
                </a:cubicBezTo>
                <a:close/>
                <a:moveTo>
                  <a:pt x="511" y="782"/>
                </a:moveTo>
                <a:cubicBezTo>
                  <a:pt x="504" y="782"/>
                  <a:pt x="497" y="779"/>
                  <a:pt x="493" y="775"/>
                </a:cubicBezTo>
                <a:cubicBezTo>
                  <a:pt x="482" y="764"/>
                  <a:pt x="482" y="747"/>
                  <a:pt x="493" y="736"/>
                </a:cubicBezTo>
                <a:lnTo>
                  <a:pt x="736" y="493"/>
                </a:lnTo>
                <a:cubicBezTo>
                  <a:pt x="747" y="483"/>
                  <a:pt x="764" y="483"/>
                  <a:pt x="775" y="493"/>
                </a:cubicBezTo>
                <a:cubicBezTo>
                  <a:pt x="785" y="504"/>
                  <a:pt x="785" y="521"/>
                  <a:pt x="775" y="532"/>
                </a:cubicBezTo>
                <a:lnTo>
                  <a:pt x="532" y="775"/>
                </a:lnTo>
                <a:cubicBezTo>
                  <a:pt x="521" y="779"/>
                  <a:pt x="514" y="782"/>
                  <a:pt x="511" y="782"/>
                </a:cubicBezTo>
                <a:close/>
                <a:moveTo>
                  <a:pt x="28" y="782"/>
                </a:moveTo>
                <a:cubicBezTo>
                  <a:pt x="21" y="782"/>
                  <a:pt x="14" y="779"/>
                  <a:pt x="10" y="775"/>
                </a:cubicBezTo>
                <a:cubicBezTo>
                  <a:pt x="0" y="764"/>
                  <a:pt x="0" y="747"/>
                  <a:pt x="10" y="736"/>
                </a:cubicBezTo>
                <a:lnTo>
                  <a:pt x="253" y="493"/>
                </a:lnTo>
                <a:cubicBezTo>
                  <a:pt x="264" y="483"/>
                  <a:pt x="282" y="483"/>
                  <a:pt x="292" y="493"/>
                </a:cubicBezTo>
                <a:cubicBezTo>
                  <a:pt x="303" y="504"/>
                  <a:pt x="303" y="521"/>
                  <a:pt x="292" y="532"/>
                </a:cubicBezTo>
                <a:lnTo>
                  <a:pt x="49" y="775"/>
                </a:lnTo>
                <a:cubicBezTo>
                  <a:pt x="39" y="779"/>
                  <a:pt x="31" y="782"/>
                  <a:pt x="28" y="782"/>
                </a:cubicBezTo>
                <a:close/>
                <a:moveTo>
                  <a:pt x="23193" y="782"/>
                </a:moveTo>
                <a:cubicBezTo>
                  <a:pt x="23186" y="782"/>
                  <a:pt x="23179" y="779"/>
                  <a:pt x="23176" y="775"/>
                </a:cubicBezTo>
                <a:cubicBezTo>
                  <a:pt x="23165" y="764"/>
                  <a:pt x="23165" y="747"/>
                  <a:pt x="23176" y="736"/>
                </a:cubicBezTo>
                <a:lnTo>
                  <a:pt x="23419" y="493"/>
                </a:lnTo>
                <a:cubicBezTo>
                  <a:pt x="23430" y="483"/>
                  <a:pt x="23447" y="483"/>
                  <a:pt x="23458" y="493"/>
                </a:cubicBezTo>
                <a:cubicBezTo>
                  <a:pt x="23468" y="504"/>
                  <a:pt x="23468" y="521"/>
                  <a:pt x="23458" y="532"/>
                </a:cubicBezTo>
                <a:lnTo>
                  <a:pt x="23215" y="775"/>
                </a:lnTo>
                <a:cubicBezTo>
                  <a:pt x="23208" y="779"/>
                  <a:pt x="23201" y="782"/>
                  <a:pt x="23193" y="782"/>
                </a:cubicBezTo>
                <a:close/>
                <a:moveTo>
                  <a:pt x="22228" y="782"/>
                </a:moveTo>
                <a:cubicBezTo>
                  <a:pt x="22221" y="782"/>
                  <a:pt x="22214" y="779"/>
                  <a:pt x="22211" y="775"/>
                </a:cubicBezTo>
                <a:cubicBezTo>
                  <a:pt x="22200" y="764"/>
                  <a:pt x="22200" y="747"/>
                  <a:pt x="22211" y="736"/>
                </a:cubicBezTo>
                <a:lnTo>
                  <a:pt x="22454" y="493"/>
                </a:lnTo>
                <a:cubicBezTo>
                  <a:pt x="22464" y="483"/>
                  <a:pt x="22482" y="483"/>
                  <a:pt x="22492" y="493"/>
                </a:cubicBezTo>
                <a:cubicBezTo>
                  <a:pt x="22503" y="504"/>
                  <a:pt x="22503" y="521"/>
                  <a:pt x="22492" y="532"/>
                </a:cubicBezTo>
                <a:lnTo>
                  <a:pt x="22249" y="775"/>
                </a:lnTo>
                <a:cubicBezTo>
                  <a:pt x="22242" y="779"/>
                  <a:pt x="22235" y="782"/>
                  <a:pt x="22228" y="782"/>
                </a:cubicBezTo>
                <a:close/>
                <a:moveTo>
                  <a:pt x="21263" y="782"/>
                </a:moveTo>
                <a:cubicBezTo>
                  <a:pt x="21256" y="782"/>
                  <a:pt x="21249" y="779"/>
                  <a:pt x="21245" y="775"/>
                </a:cubicBezTo>
                <a:cubicBezTo>
                  <a:pt x="21235" y="764"/>
                  <a:pt x="21235" y="747"/>
                  <a:pt x="21245" y="736"/>
                </a:cubicBezTo>
                <a:lnTo>
                  <a:pt x="21488" y="493"/>
                </a:lnTo>
                <a:cubicBezTo>
                  <a:pt x="21499" y="483"/>
                  <a:pt x="21517" y="483"/>
                  <a:pt x="21527" y="493"/>
                </a:cubicBezTo>
                <a:cubicBezTo>
                  <a:pt x="21538" y="504"/>
                  <a:pt x="21538" y="521"/>
                  <a:pt x="21527" y="532"/>
                </a:cubicBezTo>
                <a:lnTo>
                  <a:pt x="21284" y="775"/>
                </a:lnTo>
                <a:cubicBezTo>
                  <a:pt x="21277" y="779"/>
                  <a:pt x="21270" y="782"/>
                  <a:pt x="21263" y="782"/>
                </a:cubicBezTo>
                <a:close/>
                <a:moveTo>
                  <a:pt x="17884" y="782"/>
                </a:moveTo>
                <a:cubicBezTo>
                  <a:pt x="17877" y="782"/>
                  <a:pt x="17870" y="779"/>
                  <a:pt x="17867" y="775"/>
                </a:cubicBezTo>
                <a:cubicBezTo>
                  <a:pt x="17856" y="764"/>
                  <a:pt x="17856" y="747"/>
                  <a:pt x="17867" y="736"/>
                </a:cubicBezTo>
                <a:lnTo>
                  <a:pt x="18110" y="493"/>
                </a:lnTo>
                <a:cubicBezTo>
                  <a:pt x="18121" y="483"/>
                  <a:pt x="18138" y="483"/>
                  <a:pt x="18149" y="493"/>
                </a:cubicBezTo>
                <a:cubicBezTo>
                  <a:pt x="18159" y="504"/>
                  <a:pt x="18159" y="521"/>
                  <a:pt x="18149" y="532"/>
                </a:cubicBezTo>
                <a:lnTo>
                  <a:pt x="17906" y="775"/>
                </a:lnTo>
                <a:cubicBezTo>
                  <a:pt x="17899" y="779"/>
                  <a:pt x="17892" y="782"/>
                  <a:pt x="17884" y="782"/>
                </a:cubicBezTo>
                <a:close/>
                <a:moveTo>
                  <a:pt x="16919" y="782"/>
                </a:moveTo>
                <a:cubicBezTo>
                  <a:pt x="16912" y="782"/>
                  <a:pt x="16905" y="779"/>
                  <a:pt x="16902" y="775"/>
                </a:cubicBezTo>
                <a:cubicBezTo>
                  <a:pt x="16891" y="764"/>
                  <a:pt x="16891" y="747"/>
                  <a:pt x="16902" y="736"/>
                </a:cubicBezTo>
                <a:lnTo>
                  <a:pt x="17145" y="493"/>
                </a:lnTo>
                <a:cubicBezTo>
                  <a:pt x="17155" y="483"/>
                  <a:pt x="17173" y="483"/>
                  <a:pt x="17183" y="493"/>
                </a:cubicBezTo>
                <a:cubicBezTo>
                  <a:pt x="17194" y="504"/>
                  <a:pt x="17194" y="521"/>
                  <a:pt x="17183" y="532"/>
                </a:cubicBezTo>
                <a:lnTo>
                  <a:pt x="16940" y="775"/>
                </a:lnTo>
                <a:cubicBezTo>
                  <a:pt x="16933" y="779"/>
                  <a:pt x="16926" y="782"/>
                  <a:pt x="16919" y="782"/>
                </a:cubicBezTo>
                <a:close/>
                <a:moveTo>
                  <a:pt x="15954" y="782"/>
                </a:moveTo>
                <a:cubicBezTo>
                  <a:pt x="15947" y="782"/>
                  <a:pt x="15940" y="779"/>
                  <a:pt x="15936" y="775"/>
                </a:cubicBezTo>
                <a:cubicBezTo>
                  <a:pt x="15926" y="764"/>
                  <a:pt x="15926" y="747"/>
                  <a:pt x="15936" y="736"/>
                </a:cubicBezTo>
                <a:lnTo>
                  <a:pt x="16179" y="493"/>
                </a:lnTo>
                <a:cubicBezTo>
                  <a:pt x="16190" y="483"/>
                  <a:pt x="16208" y="483"/>
                  <a:pt x="16218" y="493"/>
                </a:cubicBezTo>
                <a:cubicBezTo>
                  <a:pt x="16229" y="504"/>
                  <a:pt x="16229" y="521"/>
                  <a:pt x="16218" y="532"/>
                </a:cubicBezTo>
                <a:lnTo>
                  <a:pt x="15975" y="775"/>
                </a:lnTo>
                <a:cubicBezTo>
                  <a:pt x="15968" y="779"/>
                  <a:pt x="15961" y="782"/>
                  <a:pt x="15954" y="782"/>
                </a:cubicBezTo>
                <a:close/>
                <a:moveTo>
                  <a:pt x="12575" y="782"/>
                </a:moveTo>
                <a:cubicBezTo>
                  <a:pt x="12568" y="782"/>
                  <a:pt x="12561" y="779"/>
                  <a:pt x="12558" y="775"/>
                </a:cubicBezTo>
                <a:cubicBezTo>
                  <a:pt x="12547" y="764"/>
                  <a:pt x="12547" y="747"/>
                  <a:pt x="12558" y="736"/>
                </a:cubicBezTo>
                <a:lnTo>
                  <a:pt x="12801" y="493"/>
                </a:lnTo>
                <a:cubicBezTo>
                  <a:pt x="12812" y="483"/>
                  <a:pt x="12830" y="483"/>
                  <a:pt x="12840" y="493"/>
                </a:cubicBezTo>
                <a:cubicBezTo>
                  <a:pt x="12851" y="504"/>
                  <a:pt x="12850" y="521"/>
                  <a:pt x="12840" y="532"/>
                </a:cubicBezTo>
                <a:lnTo>
                  <a:pt x="12597" y="775"/>
                </a:lnTo>
                <a:cubicBezTo>
                  <a:pt x="12590" y="779"/>
                  <a:pt x="12583" y="782"/>
                  <a:pt x="12575" y="782"/>
                </a:cubicBezTo>
                <a:close/>
                <a:moveTo>
                  <a:pt x="11611" y="782"/>
                </a:moveTo>
                <a:cubicBezTo>
                  <a:pt x="11604" y="782"/>
                  <a:pt x="11597" y="779"/>
                  <a:pt x="11594" y="775"/>
                </a:cubicBezTo>
                <a:cubicBezTo>
                  <a:pt x="11583" y="764"/>
                  <a:pt x="11583" y="747"/>
                  <a:pt x="11594" y="736"/>
                </a:cubicBezTo>
                <a:lnTo>
                  <a:pt x="11836" y="493"/>
                </a:lnTo>
                <a:cubicBezTo>
                  <a:pt x="11846" y="483"/>
                  <a:pt x="11864" y="483"/>
                  <a:pt x="11874" y="493"/>
                </a:cubicBezTo>
                <a:cubicBezTo>
                  <a:pt x="11885" y="504"/>
                  <a:pt x="11885" y="521"/>
                  <a:pt x="11874" y="532"/>
                </a:cubicBezTo>
                <a:lnTo>
                  <a:pt x="11632" y="775"/>
                </a:lnTo>
                <a:cubicBezTo>
                  <a:pt x="11625" y="779"/>
                  <a:pt x="11618" y="782"/>
                  <a:pt x="11611" y="782"/>
                </a:cubicBezTo>
                <a:close/>
                <a:moveTo>
                  <a:pt x="10646" y="782"/>
                </a:moveTo>
                <a:cubicBezTo>
                  <a:pt x="10639" y="782"/>
                  <a:pt x="10632" y="779"/>
                  <a:pt x="10628" y="775"/>
                </a:cubicBezTo>
                <a:cubicBezTo>
                  <a:pt x="10618" y="764"/>
                  <a:pt x="10618" y="747"/>
                  <a:pt x="10628" y="736"/>
                </a:cubicBezTo>
                <a:lnTo>
                  <a:pt x="10871" y="493"/>
                </a:lnTo>
                <a:cubicBezTo>
                  <a:pt x="10882" y="483"/>
                  <a:pt x="10899" y="483"/>
                  <a:pt x="10910" y="493"/>
                </a:cubicBezTo>
                <a:cubicBezTo>
                  <a:pt x="10920" y="504"/>
                  <a:pt x="10921" y="521"/>
                  <a:pt x="10910" y="532"/>
                </a:cubicBezTo>
                <a:lnTo>
                  <a:pt x="10667" y="775"/>
                </a:lnTo>
                <a:cubicBezTo>
                  <a:pt x="10660" y="779"/>
                  <a:pt x="10653" y="782"/>
                  <a:pt x="10646" y="782"/>
                </a:cubicBezTo>
                <a:close/>
                <a:moveTo>
                  <a:pt x="7268" y="782"/>
                </a:moveTo>
                <a:cubicBezTo>
                  <a:pt x="7260" y="782"/>
                  <a:pt x="7253" y="779"/>
                  <a:pt x="7250" y="775"/>
                </a:cubicBezTo>
                <a:cubicBezTo>
                  <a:pt x="7239" y="764"/>
                  <a:pt x="7239" y="747"/>
                  <a:pt x="7250" y="736"/>
                </a:cubicBezTo>
                <a:lnTo>
                  <a:pt x="7493" y="493"/>
                </a:lnTo>
                <a:cubicBezTo>
                  <a:pt x="7504" y="483"/>
                  <a:pt x="7521" y="483"/>
                  <a:pt x="7532" y="493"/>
                </a:cubicBezTo>
                <a:cubicBezTo>
                  <a:pt x="7542" y="504"/>
                  <a:pt x="7542" y="521"/>
                  <a:pt x="7532" y="532"/>
                </a:cubicBezTo>
                <a:lnTo>
                  <a:pt x="7289" y="775"/>
                </a:lnTo>
                <a:cubicBezTo>
                  <a:pt x="7282" y="779"/>
                  <a:pt x="7275" y="782"/>
                  <a:pt x="7268" y="782"/>
                </a:cubicBezTo>
                <a:close/>
                <a:moveTo>
                  <a:pt x="4854" y="782"/>
                </a:moveTo>
                <a:cubicBezTo>
                  <a:pt x="4847" y="782"/>
                  <a:pt x="4840" y="779"/>
                  <a:pt x="4837" y="775"/>
                </a:cubicBezTo>
                <a:cubicBezTo>
                  <a:pt x="4826" y="764"/>
                  <a:pt x="4826" y="747"/>
                  <a:pt x="4837" y="736"/>
                </a:cubicBezTo>
                <a:lnTo>
                  <a:pt x="5080" y="493"/>
                </a:lnTo>
                <a:cubicBezTo>
                  <a:pt x="5090" y="483"/>
                  <a:pt x="5108" y="483"/>
                  <a:pt x="5119" y="493"/>
                </a:cubicBezTo>
                <a:cubicBezTo>
                  <a:pt x="5129" y="504"/>
                  <a:pt x="5129" y="521"/>
                  <a:pt x="5119" y="532"/>
                </a:cubicBezTo>
                <a:lnTo>
                  <a:pt x="4875" y="775"/>
                </a:lnTo>
                <a:cubicBezTo>
                  <a:pt x="4865" y="779"/>
                  <a:pt x="4861" y="782"/>
                  <a:pt x="4854" y="782"/>
                </a:cubicBezTo>
                <a:close/>
                <a:moveTo>
                  <a:pt x="4372" y="782"/>
                </a:moveTo>
                <a:cubicBezTo>
                  <a:pt x="4365" y="782"/>
                  <a:pt x="4358" y="779"/>
                  <a:pt x="4354" y="775"/>
                </a:cubicBezTo>
                <a:cubicBezTo>
                  <a:pt x="4344" y="764"/>
                  <a:pt x="4344" y="747"/>
                  <a:pt x="4354" y="736"/>
                </a:cubicBezTo>
                <a:lnTo>
                  <a:pt x="4597" y="493"/>
                </a:lnTo>
                <a:cubicBezTo>
                  <a:pt x="4608" y="483"/>
                  <a:pt x="4625" y="483"/>
                  <a:pt x="4636" y="493"/>
                </a:cubicBezTo>
                <a:cubicBezTo>
                  <a:pt x="4646" y="504"/>
                  <a:pt x="4646" y="521"/>
                  <a:pt x="4636" y="532"/>
                </a:cubicBezTo>
                <a:lnTo>
                  <a:pt x="4393" y="775"/>
                </a:lnTo>
                <a:cubicBezTo>
                  <a:pt x="4382" y="779"/>
                  <a:pt x="4379" y="782"/>
                  <a:pt x="4372" y="782"/>
                </a:cubicBezTo>
                <a:close/>
                <a:moveTo>
                  <a:pt x="3889" y="782"/>
                </a:moveTo>
                <a:cubicBezTo>
                  <a:pt x="3882" y="782"/>
                  <a:pt x="3875" y="779"/>
                  <a:pt x="3871" y="775"/>
                </a:cubicBezTo>
                <a:cubicBezTo>
                  <a:pt x="3861" y="764"/>
                  <a:pt x="3861" y="747"/>
                  <a:pt x="3871" y="736"/>
                </a:cubicBezTo>
                <a:lnTo>
                  <a:pt x="4115" y="493"/>
                </a:lnTo>
                <a:cubicBezTo>
                  <a:pt x="4125" y="483"/>
                  <a:pt x="4143" y="483"/>
                  <a:pt x="4153" y="493"/>
                </a:cubicBezTo>
                <a:cubicBezTo>
                  <a:pt x="4164" y="504"/>
                  <a:pt x="4164" y="521"/>
                  <a:pt x="4153" y="532"/>
                </a:cubicBezTo>
                <a:lnTo>
                  <a:pt x="3910" y="775"/>
                </a:lnTo>
                <a:cubicBezTo>
                  <a:pt x="3900" y="779"/>
                  <a:pt x="3896" y="782"/>
                  <a:pt x="3889" y="782"/>
                </a:cubicBezTo>
                <a:close/>
                <a:moveTo>
                  <a:pt x="3406" y="782"/>
                </a:moveTo>
                <a:cubicBezTo>
                  <a:pt x="3399" y="782"/>
                  <a:pt x="3392" y="779"/>
                  <a:pt x="3389" y="775"/>
                </a:cubicBezTo>
                <a:cubicBezTo>
                  <a:pt x="3378" y="764"/>
                  <a:pt x="3378" y="747"/>
                  <a:pt x="3389" y="736"/>
                </a:cubicBezTo>
                <a:lnTo>
                  <a:pt x="3632" y="493"/>
                </a:lnTo>
                <a:cubicBezTo>
                  <a:pt x="3642" y="483"/>
                  <a:pt x="3660" y="483"/>
                  <a:pt x="3671" y="493"/>
                </a:cubicBezTo>
                <a:cubicBezTo>
                  <a:pt x="3681" y="504"/>
                  <a:pt x="3681" y="521"/>
                  <a:pt x="3671" y="532"/>
                </a:cubicBezTo>
                <a:lnTo>
                  <a:pt x="3428" y="775"/>
                </a:lnTo>
                <a:cubicBezTo>
                  <a:pt x="3417" y="779"/>
                  <a:pt x="3413" y="782"/>
                  <a:pt x="3406" y="782"/>
                </a:cubicBezTo>
                <a:close/>
                <a:moveTo>
                  <a:pt x="2924" y="782"/>
                </a:moveTo>
                <a:cubicBezTo>
                  <a:pt x="2917" y="782"/>
                  <a:pt x="2910" y="779"/>
                  <a:pt x="2906" y="775"/>
                </a:cubicBezTo>
                <a:cubicBezTo>
                  <a:pt x="2896" y="764"/>
                  <a:pt x="2896" y="747"/>
                  <a:pt x="2906" y="736"/>
                </a:cubicBezTo>
                <a:lnTo>
                  <a:pt x="3149" y="493"/>
                </a:lnTo>
                <a:cubicBezTo>
                  <a:pt x="3160" y="483"/>
                  <a:pt x="3177" y="483"/>
                  <a:pt x="3188" y="493"/>
                </a:cubicBezTo>
                <a:cubicBezTo>
                  <a:pt x="3199" y="504"/>
                  <a:pt x="3199" y="521"/>
                  <a:pt x="3188" y="532"/>
                </a:cubicBezTo>
                <a:lnTo>
                  <a:pt x="2945" y="775"/>
                </a:lnTo>
                <a:cubicBezTo>
                  <a:pt x="2934" y="779"/>
                  <a:pt x="2931" y="782"/>
                  <a:pt x="2924" y="782"/>
                </a:cubicBezTo>
                <a:close/>
                <a:moveTo>
                  <a:pt x="2441" y="782"/>
                </a:moveTo>
                <a:cubicBezTo>
                  <a:pt x="2434" y="782"/>
                  <a:pt x="2427" y="779"/>
                  <a:pt x="2424" y="775"/>
                </a:cubicBezTo>
                <a:cubicBezTo>
                  <a:pt x="2413" y="764"/>
                  <a:pt x="2413" y="747"/>
                  <a:pt x="2424" y="736"/>
                </a:cubicBezTo>
                <a:lnTo>
                  <a:pt x="2667" y="493"/>
                </a:lnTo>
                <a:cubicBezTo>
                  <a:pt x="2677" y="483"/>
                  <a:pt x="2694" y="483"/>
                  <a:pt x="2705" y="493"/>
                </a:cubicBezTo>
                <a:cubicBezTo>
                  <a:pt x="2715" y="504"/>
                  <a:pt x="2716" y="521"/>
                  <a:pt x="2705" y="532"/>
                </a:cubicBezTo>
                <a:lnTo>
                  <a:pt x="2462" y="775"/>
                </a:lnTo>
                <a:cubicBezTo>
                  <a:pt x="2452" y="779"/>
                  <a:pt x="2448" y="782"/>
                  <a:pt x="2441" y="782"/>
                </a:cubicBezTo>
                <a:close/>
                <a:moveTo>
                  <a:pt x="23193" y="300"/>
                </a:moveTo>
                <a:cubicBezTo>
                  <a:pt x="23186" y="300"/>
                  <a:pt x="23179" y="296"/>
                  <a:pt x="23176" y="293"/>
                </a:cubicBezTo>
                <a:cubicBezTo>
                  <a:pt x="23165" y="282"/>
                  <a:pt x="23165" y="264"/>
                  <a:pt x="23176" y="254"/>
                </a:cubicBezTo>
                <a:lnTo>
                  <a:pt x="23419" y="11"/>
                </a:lnTo>
                <a:cubicBezTo>
                  <a:pt x="23430" y="0"/>
                  <a:pt x="23447" y="0"/>
                  <a:pt x="23458" y="11"/>
                </a:cubicBezTo>
                <a:cubicBezTo>
                  <a:pt x="23468" y="21"/>
                  <a:pt x="23468" y="39"/>
                  <a:pt x="23458" y="50"/>
                </a:cubicBezTo>
                <a:lnTo>
                  <a:pt x="23215" y="289"/>
                </a:lnTo>
                <a:cubicBezTo>
                  <a:pt x="23208" y="296"/>
                  <a:pt x="23201" y="300"/>
                  <a:pt x="23193" y="300"/>
                </a:cubicBezTo>
                <a:close/>
                <a:moveTo>
                  <a:pt x="22711" y="300"/>
                </a:moveTo>
                <a:cubicBezTo>
                  <a:pt x="22704" y="300"/>
                  <a:pt x="22697" y="296"/>
                  <a:pt x="22693" y="293"/>
                </a:cubicBezTo>
                <a:cubicBezTo>
                  <a:pt x="22683" y="282"/>
                  <a:pt x="22683" y="264"/>
                  <a:pt x="22693" y="254"/>
                </a:cubicBezTo>
                <a:lnTo>
                  <a:pt x="22936" y="11"/>
                </a:lnTo>
                <a:cubicBezTo>
                  <a:pt x="22947" y="0"/>
                  <a:pt x="22964" y="0"/>
                  <a:pt x="22975" y="11"/>
                </a:cubicBezTo>
                <a:cubicBezTo>
                  <a:pt x="22986" y="21"/>
                  <a:pt x="22986" y="39"/>
                  <a:pt x="22975" y="50"/>
                </a:cubicBezTo>
                <a:lnTo>
                  <a:pt x="22732" y="293"/>
                </a:lnTo>
                <a:cubicBezTo>
                  <a:pt x="22725" y="296"/>
                  <a:pt x="22718" y="300"/>
                  <a:pt x="22711" y="300"/>
                </a:cubicBezTo>
                <a:close/>
                <a:moveTo>
                  <a:pt x="22228" y="300"/>
                </a:moveTo>
                <a:cubicBezTo>
                  <a:pt x="22221" y="300"/>
                  <a:pt x="22214" y="296"/>
                  <a:pt x="22211" y="293"/>
                </a:cubicBezTo>
                <a:cubicBezTo>
                  <a:pt x="22200" y="282"/>
                  <a:pt x="22200" y="264"/>
                  <a:pt x="22211" y="254"/>
                </a:cubicBezTo>
                <a:lnTo>
                  <a:pt x="22454" y="11"/>
                </a:lnTo>
                <a:cubicBezTo>
                  <a:pt x="22464" y="0"/>
                  <a:pt x="22482" y="0"/>
                  <a:pt x="22492" y="11"/>
                </a:cubicBezTo>
                <a:cubicBezTo>
                  <a:pt x="22503" y="21"/>
                  <a:pt x="22503" y="39"/>
                  <a:pt x="22492" y="50"/>
                </a:cubicBezTo>
                <a:lnTo>
                  <a:pt x="22249" y="289"/>
                </a:lnTo>
                <a:cubicBezTo>
                  <a:pt x="22242" y="296"/>
                  <a:pt x="22235" y="300"/>
                  <a:pt x="22228" y="300"/>
                </a:cubicBezTo>
                <a:close/>
                <a:moveTo>
                  <a:pt x="21746" y="300"/>
                </a:moveTo>
                <a:cubicBezTo>
                  <a:pt x="21739" y="300"/>
                  <a:pt x="21731" y="296"/>
                  <a:pt x="21728" y="293"/>
                </a:cubicBezTo>
                <a:cubicBezTo>
                  <a:pt x="21717" y="282"/>
                  <a:pt x="21717" y="264"/>
                  <a:pt x="21728" y="254"/>
                </a:cubicBezTo>
                <a:lnTo>
                  <a:pt x="21968" y="11"/>
                </a:lnTo>
                <a:cubicBezTo>
                  <a:pt x="21978" y="0"/>
                  <a:pt x="21996" y="0"/>
                  <a:pt x="22006" y="11"/>
                </a:cubicBezTo>
                <a:cubicBezTo>
                  <a:pt x="22017" y="21"/>
                  <a:pt x="22017" y="39"/>
                  <a:pt x="22006" y="50"/>
                </a:cubicBezTo>
                <a:lnTo>
                  <a:pt x="21763" y="293"/>
                </a:lnTo>
                <a:cubicBezTo>
                  <a:pt x="21760" y="296"/>
                  <a:pt x="21753" y="300"/>
                  <a:pt x="21746" y="300"/>
                </a:cubicBezTo>
                <a:close/>
                <a:moveTo>
                  <a:pt x="21263" y="300"/>
                </a:moveTo>
                <a:cubicBezTo>
                  <a:pt x="21256" y="300"/>
                  <a:pt x="21249" y="296"/>
                  <a:pt x="21245" y="293"/>
                </a:cubicBezTo>
                <a:cubicBezTo>
                  <a:pt x="21235" y="282"/>
                  <a:pt x="21235" y="264"/>
                  <a:pt x="21245" y="254"/>
                </a:cubicBezTo>
                <a:lnTo>
                  <a:pt x="21488" y="11"/>
                </a:lnTo>
                <a:cubicBezTo>
                  <a:pt x="21499" y="0"/>
                  <a:pt x="21517" y="0"/>
                  <a:pt x="21527" y="11"/>
                </a:cubicBezTo>
                <a:cubicBezTo>
                  <a:pt x="21538" y="21"/>
                  <a:pt x="21538" y="39"/>
                  <a:pt x="21527" y="50"/>
                </a:cubicBezTo>
                <a:lnTo>
                  <a:pt x="21284" y="289"/>
                </a:lnTo>
                <a:cubicBezTo>
                  <a:pt x="21277" y="296"/>
                  <a:pt x="21270" y="300"/>
                  <a:pt x="21263" y="300"/>
                </a:cubicBezTo>
                <a:close/>
                <a:moveTo>
                  <a:pt x="20780" y="300"/>
                </a:moveTo>
                <a:cubicBezTo>
                  <a:pt x="20773" y="300"/>
                  <a:pt x="20766" y="296"/>
                  <a:pt x="20763" y="293"/>
                </a:cubicBezTo>
                <a:cubicBezTo>
                  <a:pt x="20752" y="282"/>
                  <a:pt x="20752" y="264"/>
                  <a:pt x="20763" y="254"/>
                </a:cubicBezTo>
                <a:lnTo>
                  <a:pt x="21006" y="11"/>
                </a:lnTo>
                <a:cubicBezTo>
                  <a:pt x="21016" y="0"/>
                  <a:pt x="21034" y="0"/>
                  <a:pt x="21045" y="11"/>
                </a:cubicBezTo>
                <a:cubicBezTo>
                  <a:pt x="21055" y="21"/>
                  <a:pt x="21055" y="39"/>
                  <a:pt x="21045" y="50"/>
                </a:cubicBezTo>
                <a:lnTo>
                  <a:pt x="20805" y="293"/>
                </a:lnTo>
                <a:cubicBezTo>
                  <a:pt x="20794" y="296"/>
                  <a:pt x="20787" y="300"/>
                  <a:pt x="20780" y="300"/>
                </a:cubicBezTo>
                <a:close/>
                <a:moveTo>
                  <a:pt x="20298" y="300"/>
                </a:moveTo>
                <a:cubicBezTo>
                  <a:pt x="20291" y="300"/>
                  <a:pt x="20284" y="296"/>
                  <a:pt x="20280" y="293"/>
                </a:cubicBezTo>
                <a:cubicBezTo>
                  <a:pt x="20269" y="282"/>
                  <a:pt x="20269" y="264"/>
                  <a:pt x="20280" y="254"/>
                </a:cubicBezTo>
                <a:lnTo>
                  <a:pt x="20523" y="11"/>
                </a:lnTo>
                <a:cubicBezTo>
                  <a:pt x="20534" y="0"/>
                  <a:pt x="20551" y="0"/>
                  <a:pt x="20562" y="11"/>
                </a:cubicBezTo>
                <a:cubicBezTo>
                  <a:pt x="20572" y="21"/>
                  <a:pt x="20572" y="39"/>
                  <a:pt x="20562" y="50"/>
                </a:cubicBezTo>
                <a:lnTo>
                  <a:pt x="20319" y="293"/>
                </a:lnTo>
                <a:cubicBezTo>
                  <a:pt x="20312" y="296"/>
                  <a:pt x="20305" y="300"/>
                  <a:pt x="20298" y="300"/>
                </a:cubicBezTo>
                <a:close/>
                <a:moveTo>
                  <a:pt x="19815" y="300"/>
                </a:moveTo>
                <a:cubicBezTo>
                  <a:pt x="19808" y="300"/>
                  <a:pt x="19801" y="296"/>
                  <a:pt x="19797" y="293"/>
                </a:cubicBezTo>
                <a:cubicBezTo>
                  <a:pt x="19787" y="282"/>
                  <a:pt x="19787" y="264"/>
                  <a:pt x="19797" y="254"/>
                </a:cubicBezTo>
                <a:lnTo>
                  <a:pt x="20037" y="11"/>
                </a:lnTo>
                <a:cubicBezTo>
                  <a:pt x="20048" y="0"/>
                  <a:pt x="20065" y="0"/>
                  <a:pt x="20076" y="11"/>
                </a:cubicBezTo>
                <a:cubicBezTo>
                  <a:pt x="20086" y="21"/>
                  <a:pt x="20086" y="39"/>
                  <a:pt x="20076" y="50"/>
                </a:cubicBezTo>
                <a:lnTo>
                  <a:pt x="19833" y="293"/>
                </a:lnTo>
                <a:cubicBezTo>
                  <a:pt x="19829" y="296"/>
                  <a:pt x="19822" y="300"/>
                  <a:pt x="19815" y="300"/>
                </a:cubicBezTo>
                <a:close/>
                <a:moveTo>
                  <a:pt x="19332" y="300"/>
                </a:moveTo>
                <a:cubicBezTo>
                  <a:pt x="19325" y="300"/>
                  <a:pt x="19318" y="296"/>
                  <a:pt x="19315" y="293"/>
                </a:cubicBezTo>
                <a:cubicBezTo>
                  <a:pt x="19304" y="282"/>
                  <a:pt x="19304" y="264"/>
                  <a:pt x="19315" y="254"/>
                </a:cubicBezTo>
                <a:lnTo>
                  <a:pt x="19558" y="11"/>
                </a:lnTo>
                <a:cubicBezTo>
                  <a:pt x="19568" y="0"/>
                  <a:pt x="19586" y="0"/>
                  <a:pt x="19597" y="11"/>
                </a:cubicBezTo>
                <a:cubicBezTo>
                  <a:pt x="19607" y="21"/>
                  <a:pt x="19607" y="39"/>
                  <a:pt x="19597" y="50"/>
                </a:cubicBezTo>
                <a:lnTo>
                  <a:pt x="19354" y="293"/>
                </a:lnTo>
                <a:cubicBezTo>
                  <a:pt x="19346" y="296"/>
                  <a:pt x="19339" y="300"/>
                  <a:pt x="19332" y="300"/>
                </a:cubicBezTo>
                <a:close/>
                <a:moveTo>
                  <a:pt x="18850" y="300"/>
                </a:moveTo>
                <a:cubicBezTo>
                  <a:pt x="18843" y="300"/>
                  <a:pt x="18836" y="296"/>
                  <a:pt x="18832" y="293"/>
                </a:cubicBezTo>
                <a:cubicBezTo>
                  <a:pt x="18822" y="282"/>
                  <a:pt x="18822" y="264"/>
                  <a:pt x="18832" y="254"/>
                </a:cubicBezTo>
                <a:lnTo>
                  <a:pt x="19075" y="11"/>
                </a:lnTo>
                <a:cubicBezTo>
                  <a:pt x="19086" y="0"/>
                  <a:pt x="19103" y="0"/>
                  <a:pt x="19114" y="11"/>
                </a:cubicBezTo>
                <a:cubicBezTo>
                  <a:pt x="19125" y="21"/>
                  <a:pt x="19125" y="39"/>
                  <a:pt x="19114" y="50"/>
                </a:cubicBezTo>
                <a:lnTo>
                  <a:pt x="18874" y="293"/>
                </a:lnTo>
                <a:cubicBezTo>
                  <a:pt x="18864" y="296"/>
                  <a:pt x="18857" y="300"/>
                  <a:pt x="18850" y="300"/>
                </a:cubicBezTo>
                <a:close/>
                <a:moveTo>
                  <a:pt x="18367" y="300"/>
                </a:moveTo>
                <a:cubicBezTo>
                  <a:pt x="18360" y="300"/>
                  <a:pt x="18353" y="296"/>
                  <a:pt x="18350" y="293"/>
                </a:cubicBezTo>
                <a:cubicBezTo>
                  <a:pt x="18339" y="282"/>
                  <a:pt x="18339" y="264"/>
                  <a:pt x="18350" y="254"/>
                </a:cubicBezTo>
                <a:lnTo>
                  <a:pt x="18593" y="11"/>
                </a:lnTo>
                <a:cubicBezTo>
                  <a:pt x="18603" y="0"/>
                  <a:pt x="18621" y="0"/>
                  <a:pt x="18631" y="11"/>
                </a:cubicBezTo>
                <a:cubicBezTo>
                  <a:pt x="18642" y="21"/>
                  <a:pt x="18642" y="39"/>
                  <a:pt x="18631" y="50"/>
                </a:cubicBezTo>
                <a:lnTo>
                  <a:pt x="18388" y="293"/>
                </a:lnTo>
                <a:cubicBezTo>
                  <a:pt x="18381" y="296"/>
                  <a:pt x="18374" y="300"/>
                  <a:pt x="18367" y="300"/>
                </a:cubicBezTo>
                <a:close/>
                <a:moveTo>
                  <a:pt x="17884" y="300"/>
                </a:moveTo>
                <a:cubicBezTo>
                  <a:pt x="17877" y="300"/>
                  <a:pt x="17870" y="296"/>
                  <a:pt x="17867" y="293"/>
                </a:cubicBezTo>
                <a:cubicBezTo>
                  <a:pt x="17856" y="282"/>
                  <a:pt x="17856" y="264"/>
                  <a:pt x="17867" y="254"/>
                </a:cubicBezTo>
                <a:lnTo>
                  <a:pt x="18110" y="11"/>
                </a:lnTo>
                <a:cubicBezTo>
                  <a:pt x="18121" y="0"/>
                  <a:pt x="18138" y="0"/>
                  <a:pt x="18149" y="11"/>
                </a:cubicBezTo>
                <a:cubicBezTo>
                  <a:pt x="18159" y="21"/>
                  <a:pt x="18159" y="39"/>
                  <a:pt x="18149" y="50"/>
                </a:cubicBezTo>
                <a:lnTo>
                  <a:pt x="17906" y="289"/>
                </a:lnTo>
                <a:cubicBezTo>
                  <a:pt x="17899" y="296"/>
                  <a:pt x="17892" y="300"/>
                  <a:pt x="17884" y="300"/>
                </a:cubicBezTo>
                <a:close/>
                <a:moveTo>
                  <a:pt x="17402" y="300"/>
                </a:moveTo>
                <a:cubicBezTo>
                  <a:pt x="17395" y="300"/>
                  <a:pt x="17388" y="296"/>
                  <a:pt x="17384" y="293"/>
                </a:cubicBezTo>
                <a:cubicBezTo>
                  <a:pt x="17374" y="282"/>
                  <a:pt x="17374" y="264"/>
                  <a:pt x="17384" y="254"/>
                </a:cubicBezTo>
                <a:lnTo>
                  <a:pt x="17627" y="11"/>
                </a:lnTo>
                <a:cubicBezTo>
                  <a:pt x="17638" y="0"/>
                  <a:pt x="17655" y="0"/>
                  <a:pt x="17666" y="11"/>
                </a:cubicBezTo>
                <a:cubicBezTo>
                  <a:pt x="17677" y="21"/>
                  <a:pt x="17677" y="39"/>
                  <a:pt x="17666" y="50"/>
                </a:cubicBezTo>
                <a:lnTo>
                  <a:pt x="17423" y="293"/>
                </a:lnTo>
                <a:cubicBezTo>
                  <a:pt x="17416" y="296"/>
                  <a:pt x="17409" y="300"/>
                  <a:pt x="17402" y="300"/>
                </a:cubicBezTo>
                <a:close/>
                <a:moveTo>
                  <a:pt x="16919" y="300"/>
                </a:moveTo>
                <a:cubicBezTo>
                  <a:pt x="16912" y="300"/>
                  <a:pt x="16905" y="296"/>
                  <a:pt x="16902" y="293"/>
                </a:cubicBezTo>
                <a:cubicBezTo>
                  <a:pt x="16891" y="282"/>
                  <a:pt x="16891" y="264"/>
                  <a:pt x="16902" y="254"/>
                </a:cubicBezTo>
                <a:lnTo>
                  <a:pt x="17145" y="11"/>
                </a:lnTo>
                <a:cubicBezTo>
                  <a:pt x="17155" y="0"/>
                  <a:pt x="17173" y="0"/>
                  <a:pt x="17183" y="11"/>
                </a:cubicBezTo>
                <a:cubicBezTo>
                  <a:pt x="17194" y="21"/>
                  <a:pt x="17194" y="39"/>
                  <a:pt x="17183" y="50"/>
                </a:cubicBezTo>
                <a:lnTo>
                  <a:pt x="16940" y="289"/>
                </a:lnTo>
                <a:cubicBezTo>
                  <a:pt x="16933" y="296"/>
                  <a:pt x="16926" y="300"/>
                  <a:pt x="16919" y="300"/>
                </a:cubicBezTo>
                <a:close/>
                <a:moveTo>
                  <a:pt x="16437" y="300"/>
                </a:moveTo>
                <a:cubicBezTo>
                  <a:pt x="16430" y="300"/>
                  <a:pt x="16422" y="296"/>
                  <a:pt x="16419" y="293"/>
                </a:cubicBezTo>
                <a:cubicBezTo>
                  <a:pt x="16408" y="282"/>
                  <a:pt x="16408" y="264"/>
                  <a:pt x="16419" y="254"/>
                </a:cubicBezTo>
                <a:lnTo>
                  <a:pt x="16662" y="11"/>
                </a:lnTo>
                <a:cubicBezTo>
                  <a:pt x="16673" y="0"/>
                  <a:pt x="16691" y="1"/>
                  <a:pt x="16701" y="11"/>
                </a:cubicBezTo>
                <a:cubicBezTo>
                  <a:pt x="16712" y="22"/>
                  <a:pt x="16711" y="39"/>
                  <a:pt x="16701" y="50"/>
                </a:cubicBezTo>
                <a:lnTo>
                  <a:pt x="16458" y="293"/>
                </a:lnTo>
                <a:cubicBezTo>
                  <a:pt x="16451" y="296"/>
                  <a:pt x="16444" y="300"/>
                  <a:pt x="16437" y="300"/>
                </a:cubicBezTo>
                <a:close/>
                <a:moveTo>
                  <a:pt x="15954" y="300"/>
                </a:moveTo>
                <a:cubicBezTo>
                  <a:pt x="15947" y="300"/>
                  <a:pt x="15940" y="296"/>
                  <a:pt x="15936" y="293"/>
                </a:cubicBezTo>
                <a:cubicBezTo>
                  <a:pt x="15926" y="282"/>
                  <a:pt x="15926" y="264"/>
                  <a:pt x="15936" y="254"/>
                </a:cubicBezTo>
                <a:lnTo>
                  <a:pt x="16179" y="11"/>
                </a:lnTo>
                <a:cubicBezTo>
                  <a:pt x="16190" y="0"/>
                  <a:pt x="16208" y="1"/>
                  <a:pt x="16218" y="11"/>
                </a:cubicBezTo>
                <a:cubicBezTo>
                  <a:pt x="16229" y="22"/>
                  <a:pt x="16229" y="39"/>
                  <a:pt x="16218" y="50"/>
                </a:cubicBezTo>
                <a:lnTo>
                  <a:pt x="15975" y="289"/>
                </a:lnTo>
                <a:cubicBezTo>
                  <a:pt x="15968" y="296"/>
                  <a:pt x="15961" y="300"/>
                  <a:pt x="15954" y="300"/>
                </a:cubicBezTo>
                <a:close/>
                <a:moveTo>
                  <a:pt x="15471" y="300"/>
                </a:moveTo>
                <a:cubicBezTo>
                  <a:pt x="15464" y="300"/>
                  <a:pt x="15457" y="296"/>
                  <a:pt x="15454" y="293"/>
                </a:cubicBezTo>
                <a:cubicBezTo>
                  <a:pt x="15443" y="282"/>
                  <a:pt x="15443" y="264"/>
                  <a:pt x="15454" y="254"/>
                </a:cubicBezTo>
                <a:lnTo>
                  <a:pt x="15693" y="11"/>
                </a:lnTo>
                <a:cubicBezTo>
                  <a:pt x="15704" y="0"/>
                  <a:pt x="15721" y="1"/>
                  <a:pt x="15732" y="11"/>
                </a:cubicBezTo>
                <a:cubicBezTo>
                  <a:pt x="15743" y="22"/>
                  <a:pt x="15743" y="39"/>
                  <a:pt x="15732" y="50"/>
                </a:cubicBezTo>
                <a:lnTo>
                  <a:pt x="15489" y="293"/>
                </a:lnTo>
                <a:cubicBezTo>
                  <a:pt x="15485" y="296"/>
                  <a:pt x="15478" y="300"/>
                  <a:pt x="15471" y="300"/>
                </a:cubicBezTo>
                <a:close/>
                <a:moveTo>
                  <a:pt x="14989" y="300"/>
                </a:moveTo>
                <a:cubicBezTo>
                  <a:pt x="14982" y="300"/>
                  <a:pt x="14975" y="296"/>
                  <a:pt x="14971" y="293"/>
                </a:cubicBezTo>
                <a:cubicBezTo>
                  <a:pt x="14960" y="282"/>
                  <a:pt x="14960" y="264"/>
                  <a:pt x="14971" y="254"/>
                </a:cubicBezTo>
                <a:lnTo>
                  <a:pt x="15214" y="11"/>
                </a:lnTo>
                <a:cubicBezTo>
                  <a:pt x="15225" y="0"/>
                  <a:pt x="15243" y="1"/>
                  <a:pt x="15253" y="11"/>
                </a:cubicBezTo>
                <a:cubicBezTo>
                  <a:pt x="15264" y="22"/>
                  <a:pt x="15263" y="39"/>
                  <a:pt x="15253" y="50"/>
                </a:cubicBezTo>
                <a:lnTo>
                  <a:pt x="15006" y="293"/>
                </a:lnTo>
                <a:cubicBezTo>
                  <a:pt x="15003" y="296"/>
                  <a:pt x="14996" y="300"/>
                  <a:pt x="14989" y="300"/>
                </a:cubicBezTo>
                <a:close/>
                <a:moveTo>
                  <a:pt x="14506" y="300"/>
                </a:moveTo>
                <a:cubicBezTo>
                  <a:pt x="14499" y="300"/>
                  <a:pt x="14492" y="296"/>
                  <a:pt x="14488" y="293"/>
                </a:cubicBezTo>
                <a:cubicBezTo>
                  <a:pt x="14478" y="282"/>
                  <a:pt x="14478" y="264"/>
                  <a:pt x="14488" y="254"/>
                </a:cubicBezTo>
                <a:lnTo>
                  <a:pt x="14731" y="11"/>
                </a:lnTo>
                <a:cubicBezTo>
                  <a:pt x="14742" y="0"/>
                  <a:pt x="14760" y="1"/>
                  <a:pt x="14770" y="11"/>
                </a:cubicBezTo>
                <a:cubicBezTo>
                  <a:pt x="14781" y="22"/>
                  <a:pt x="14781" y="39"/>
                  <a:pt x="14770" y="50"/>
                </a:cubicBezTo>
                <a:lnTo>
                  <a:pt x="14531" y="293"/>
                </a:lnTo>
                <a:cubicBezTo>
                  <a:pt x="14520" y="296"/>
                  <a:pt x="14513" y="300"/>
                  <a:pt x="14506" y="300"/>
                </a:cubicBezTo>
                <a:close/>
                <a:moveTo>
                  <a:pt x="14023" y="300"/>
                </a:moveTo>
                <a:cubicBezTo>
                  <a:pt x="14016" y="300"/>
                  <a:pt x="14009" y="296"/>
                  <a:pt x="14006" y="293"/>
                </a:cubicBezTo>
                <a:cubicBezTo>
                  <a:pt x="13995" y="282"/>
                  <a:pt x="13995" y="264"/>
                  <a:pt x="14006" y="254"/>
                </a:cubicBezTo>
                <a:lnTo>
                  <a:pt x="14249" y="11"/>
                </a:lnTo>
                <a:cubicBezTo>
                  <a:pt x="14259" y="0"/>
                  <a:pt x="14278" y="1"/>
                  <a:pt x="14288" y="11"/>
                </a:cubicBezTo>
                <a:cubicBezTo>
                  <a:pt x="14299" y="22"/>
                  <a:pt x="14298" y="39"/>
                  <a:pt x="14288" y="50"/>
                </a:cubicBezTo>
                <a:lnTo>
                  <a:pt x="14045" y="293"/>
                </a:lnTo>
                <a:cubicBezTo>
                  <a:pt x="14037" y="296"/>
                  <a:pt x="14030" y="300"/>
                  <a:pt x="14023" y="300"/>
                </a:cubicBezTo>
                <a:close/>
                <a:moveTo>
                  <a:pt x="13541" y="300"/>
                </a:moveTo>
                <a:cubicBezTo>
                  <a:pt x="13534" y="300"/>
                  <a:pt x="13527" y="296"/>
                  <a:pt x="13523" y="293"/>
                </a:cubicBezTo>
                <a:cubicBezTo>
                  <a:pt x="13513" y="282"/>
                  <a:pt x="13513" y="264"/>
                  <a:pt x="13523" y="254"/>
                </a:cubicBezTo>
                <a:lnTo>
                  <a:pt x="13763" y="11"/>
                </a:lnTo>
                <a:cubicBezTo>
                  <a:pt x="13773" y="0"/>
                  <a:pt x="13791" y="1"/>
                  <a:pt x="13801" y="11"/>
                </a:cubicBezTo>
                <a:cubicBezTo>
                  <a:pt x="13812" y="22"/>
                  <a:pt x="13812" y="39"/>
                  <a:pt x="13801" y="50"/>
                </a:cubicBezTo>
                <a:lnTo>
                  <a:pt x="13558" y="293"/>
                </a:lnTo>
                <a:cubicBezTo>
                  <a:pt x="13555" y="296"/>
                  <a:pt x="13548" y="300"/>
                  <a:pt x="13541" y="300"/>
                </a:cubicBezTo>
                <a:close/>
                <a:moveTo>
                  <a:pt x="13058" y="300"/>
                </a:moveTo>
                <a:cubicBezTo>
                  <a:pt x="13051" y="300"/>
                  <a:pt x="13044" y="296"/>
                  <a:pt x="13041" y="293"/>
                </a:cubicBezTo>
                <a:cubicBezTo>
                  <a:pt x="13030" y="282"/>
                  <a:pt x="13030" y="264"/>
                  <a:pt x="13041" y="254"/>
                </a:cubicBezTo>
                <a:lnTo>
                  <a:pt x="13284" y="11"/>
                </a:lnTo>
                <a:cubicBezTo>
                  <a:pt x="13294" y="0"/>
                  <a:pt x="13312" y="1"/>
                  <a:pt x="13322" y="11"/>
                </a:cubicBezTo>
                <a:cubicBezTo>
                  <a:pt x="13333" y="22"/>
                  <a:pt x="13333" y="39"/>
                  <a:pt x="13322" y="50"/>
                </a:cubicBezTo>
                <a:lnTo>
                  <a:pt x="13079" y="293"/>
                </a:lnTo>
                <a:cubicBezTo>
                  <a:pt x="13072" y="296"/>
                  <a:pt x="13065" y="300"/>
                  <a:pt x="13058" y="300"/>
                </a:cubicBezTo>
                <a:close/>
                <a:moveTo>
                  <a:pt x="12575" y="300"/>
                </a:moveTo>
                <a:cubicBezTo>
                  <a:pt x="12568" y="300"/>
                  <a:pt x="12561" y="296"/>
                  <a:pt x="12558" y="293"/>
                </a:cubicBezTo>
                <a:cubicBezTo>
                  <a:pt x="12547" y="282"/>
                  <a:pt x="12547" y="264"/>
                  <a:pt x="12558" y="254"/>
                </a:cubicBezTo>
                <a:lnTo>
                  <a:pt x="12801" y="11"/>
                </a:lnTo>
                <a:cubicBezTo>
                  <a:pt x="12812" y="0"/>
                  <a:pt x="12830" y="1"/>
                  <a:pt x="12840" y="11"/>
                </a:cubicBezTo>
                <a:cubicBezTo>
                  <a:pt x="12851" y="22"/>
                  <a:pt x="12850" y="39"/>
                  <a:pt x="12840" y="50"/>
                </a:cubicBezTo>
                <a:lnTo>
                  <a:pt x="12597" y="289"/>
                </a:lnTo>
                <a:cubicBezTo>
                  <a:pt x="12590" y="296"/>
                  <a:pt x="12583" y="300"/>
                  <a:pt x="12575" y="300"/>
                </a:cubicBezTo>
                <a:close/>
                <a:moveTo>
                  <a:pt x="12093" y="300"/>
                </a:moveTo>
                <a:cubicBezTo>
                  <a:pt x="12086" y="300"/>
                  <a:pt x="12079" y="296"/>
                  <a:pt x="12075" y="293"/>
                </a:cubicBezTo>
                <a:cubicBezTo>
                  <a:pt x="12065" y="282"/>
                  <a:pt x="12065" y="264"/>
                  <a:pt x="12075" y="254"/>
                </a:cubicBezTo>
                <a:lnTo>
                  <a:pt x="12318" y="11"/>
                </a:lnTo>
                <a:cubicBezTo>
                  <a:pt x="12329" y="0"/>
                  <a:pt x="12347" y="1"/>
                  <a:pt x="12357" y="11"/>
                </a:cubicBezTo>
                <a:cubicBezTo>
                  <a:pt x="12368" y="22"/>
                  <a:pt x="12368" y="39"/>
                  <a:pt x="12357" y="50"/>
                </a:cubicBezTo>
                <a:lnTo>
                  <a:pt x="12114" y="293"/>
                </a:lnTo>
                <a:cubicBezTo>
                  <a:pt x="12107" y="296"/>
                  <a:pt x="12100" y="300"/>
                  <a:pt x="12093" y="300"/>
                </a:cubicBezTo>
                <a:close/>
                <a:moveTo>
                  <a:pt x="11611" y="300"/>
                </a:moveTo>
                <a:cubicBezTo>
                  <a:pt x="11604" y="300"/>
                  <a:pt x="11597" y="296"/>
                  <a:pt x="11594" y="293"/>
                </a:cubicBezTo>
                <a:cubicBezTo>
                  <a:pt x="11583" y="282"/>
                  <a:pt x="11583" y="264"/>
                  <a:pt x="11594" y="254"/>
                </a:cubicBezTo>
                <a:lnTo>
                  <a:pt x="11836" y="11"/>
                </a:lnTo>
                <a:cubicBezTo>
                  <a:pt x="11846" y="0"/>
                  <a:pt x="11864" y="1"/>
                  <a:pt x="11874" y="11"/>
                </a:cubicBezTo>
                <a:cubicBezTo>
                  <a:pt x="11885" y="22"/>
                  <a:pt x="11885" y="39"/>
                  <a:pt x="11874" y="50"/>
                </a:cubicBezTo>
                <a:lnTo>
                  <a:pt x="11632" y="289"/>
                </a:lnTo>
                <a:cubicBezTo>
                  <a:pt x="11625" y="296"/>
                  <a:pt x="11618" y="300"/>
                  <a:pt x="11611" y="300"/>
                </a:cubicBezTo>
                <a:close/>
                <a:moveTo>
                  <a:pt x="11129" y="300"/>
                </a:moveTo>
                <a:cubicBezTo>
                  <a:pt x="11122" y="300"/>
                  <a:pt x="11114" y="296"/>
                  <a:pt x="11111" y="293"/>
                </a:cubicBezTo>
                <a:cubicBezTo>
                  <a:pt x="11100" y="282"/>
                  <a:pt x="11100" y="264"/>
                  <a:pt x="11111" y="254"/>
                </a:cubicBezTo>
                <a:lnTo>
                  <a:pt x="11354" y="11"/>
                </a:lnTo>
                <a:cubicBezTo>
                  <a:pt x="11365" y="0"/>
                  <a:pt x="11382" y="1"/>
                  <a:pt x="11393" y="11"/>
                </a:cubicBezTo>
                <a:cubicBezTo>
                  <a:pt x="11403" y="22"/>
                  <a:pt x="11403" y="39"/>
                  <a:pt x="11393" y="50"/>
                </a:cubicBezTo>
                <a:lnTo>
                  <a:pt x="11150" y="293"/>
                </a:lnTo>
                <a:cubicBezTo>
                  <a:pt x="11143" y="296"/>
                  <a:pt x="11136" y="300"/>
                  <a:pt x="11129" y="300"/>
                </a:cubicBezTo>
                <a:close/>
                <a:moveTo>
                  <a:pt x="10646" y="300"/>
                </a:moveTo>
                <a:cubicBezTo>
                  <a:pt x="10639" y="300"/>
                  <a:pt x="10632" y="296"/>
                  <a:pt x="10628" y="293"/>
                </a:cubicBezTo>
                <a:cubicBezTo>
                  <a:pt x="10618" y="282"/>
                  <a:pt x="10618" y="264"/>
                  <a:pt x="10628" y="254"/>
                </a:cubicBezTo>
                <a:lnTo>
                  <a:pt x="10871" y="11"/>
                </a:lnTo>
                <a:cubicBezTo>
                  <a:pt x="10882" y="0"/>
                  <a:pt x="10899" y="1"/>
                  <a:pt x="10910" y="11"/>
                </a:cubicBezTo>
                <a:cubicBezTo>
                  <a:pt x="10920" y="22"/>
                  <a:pt x="10921" y="39"/>
                  <a:pt x="10910" y="50"/>
                </a:cubicBezTo>
                <a:lnTo>
                  <a:pt x="10667" y="289"/>
                </a:lnTo>
                <a:cubicBezTo>
                  <a:pt x="10660" y="296"/>
                  <a:pt x="10653" y="300"/>
                  <a:pt x="10646" y="300"/>
                </a:cubicBezTo>
                <a:close/>
                <a:moveTo>
                  <a:pt x="10163" y="300"/>
                </a:moveTo>
                <a:cubicBezTo>
                  <a:pt x="10156" y="300"/>
                  <a:pt x="10149" y="296"/>
                  <a:pt x="10146" y="293"/>
                </a:cubicBezTo>
                <a:cubicBezTo>
                  <a:pt x="10135" y="282"/>
                  <a:pt x="10135" y="264"/>
                  <a:pt x="10146" y="254"/>
                </a:cubicBezTo>
                <a:lnTo>
                  <a:pt x="10389" y="11"/>
                </a:lnTo>
                <a:cubicBezTo>
                  <a:pt x="10399" y="0"/>
                  <a:pt x="10417" y="1"/>
                  <a:pt x="10428" y="11"/>
                </a:cubicBezTo>
                <a:cubicBezTo>
                  <a:pt x="10438" y="22"/>
                  <a:pt x="10438" y="39"/>
                  <a:pt x="10428" y="50"/>
                </a:cubicBezTo>
                <a:lnTo>
                  <a:pt x="10181" y="293"/>
                </a:lnTo>
                <a:cubicBezTo>
                  <a:pt x="10177" y="296"/>
                  <a:pt x="10170" y="300"/>
                  <a:pt x="10163" y="300"/>
                </a:cubicBezTo>
                <a:close/>
                <a:moveTo>
                  <a:pt x="9681" y="300"/>
                </a:moveTo>
                <a:cubicBezTo>
                  <a:pt x="9674" y="300"/>
                  <a:pt x="9667" y="296"/>
                  <a:pt x="9663" y="293"/>
                </a:cubicBezTo>
                <a:cubicBezTo>
                  <a:pt x="9652" y="282"/>
                  <a:pt x="9652" y="264"/>
                  <a:pt x="9663" y="254"/>
                </a:cubicBezTo>
                <a:lnTo>
                  <a:pt x="9906" y="11"/>
                </a:lnTo>
                <a:cubicBezTo>
                  <a:pt x="9917" y="0"/>
                  <a:pt x="9934" y="1"/>
                  <a:pt x="9945" y="11"/>
                </a:cubicBezTo>
                <a:cubicBezTo>
                  <a:pt x="9955" y="22"/>
                  <a:pt x="9955" y="39"/>
                  <a:pt x="9945" y="50"/>
                </a:cubicBezTo>
                <a:lnTo>
                  <a:pt x="9702" y="293"/>
                </a:lnTo>
                <a:cubicBezTo>
                  <a:pt x="9695" y="296"/>
                  <a:pt x="9688" y="300"/>
                  <a:pt x="9681" y="300"/>
                </a:cubicBezTo>
                <a:close/>
                <a:moveTo>
                  <a:pt x="9198" y="300"/>
                </a:moveTo>
                <a:cubicBezTo>
                  <a:pt x="9191" y="300"/>
                  <a:pt x="9184" y="296"/>
                  <a:pt x="9180" y="293"/>
                </a:cubicBezTo>
                <a:cubicBezTo>
                  <a:pt x="9170" y="282"/>
                  <a:pt x="9170" y="264"/>
                  <a:pt x="9180" y="254"/>
                </a:cubicBezTo>
                <a:lnTo>
                  <a:pt x="9420" y="11"/>
                </a:lnTo>
                <a:cubicBezTo>
                  <a:pt x="9431" y="0"/>
                  <a:pt x="9448" y="1"/>
                  <a:pt x="9459" y="11"/>
                </a:cubicBezTo>
                <a:cubicBezTo>
                  <a:pt x="9469" y="22"/>
                  <a:pt x="9469" y="39"/>
                  <a:pt x="9459" y="50"/>
                </a:cubicBezTo>
                <a:lnTo>
                  <a:pt x="9216" y="293"/>
                </a:lnTo>
                <a:cubicBezTo>
                  <a:pt x="9212" y="296"/>
                  <a:pt x="9205" y="300"/>
                  <a:pt x="9198" y="300"/>
                </a:cubicBezTo>
                <a:close/>
                <a:moveTo>
                  <a:pt x="8715" y="300"/>
                </a:moveTo>
                <a:cubicBezTo>
                  <a:pt x="8708" y="300"/>
                  <a:pt x="8701" y="296"/>
                  <a:pt x="8698" y="293"/>
                </a:cubicBezTo>
                <a:cubicBezTo>
                  <a:pt x="8687" y="282"/>
                  <a:pt x="8687" y="264"/>
                  <a:pt x="8698" y="254"/>
                </a:cubicBezTo>
                <a:lnTo>
                  <a:pt x="8941" y="11"/>
                </a:lnTo>
                <a:cubicBezTo>
                  <a:pt x="8951" y="0"/>
                  <a:pt x="8969" y="1"/>
                  <a:pt x="8980" y="11"/>
                </a:cubicBezTo>
                <a:cubicBezTo>
                  <a:pt x="8990" y="22"/>
                  <a:pt x="8990" y="39"/>
                  <a:pt x="8980" y="50"/>
                </a:cubicBezTo>
                <a:lnTo>
                  <a:pt x="8737" y="293"/>
                </a:lnTo>
                <a:cubicBezTo>
                  <a:pt x="8730" y="296"/>
                  <a:pt x="8722" y="300"/>
                  <a:pt x="8715" y="300"/>
                </a:cubicBezTo>
                <a:close/>
                <a:moveTo>
                  <a:pt x="8233" y="300"/>
                </a:moveTo>
                <a:cubicBezTo>
                  <a:pt x="8226" y="300"/>
                  <a:pt x="8219" y="296"/>
                  <a:pt x="8215" y="293"/>
                </a:cubicBezTo>
                <a:cubicBezTo>
                  <a:pt x="8205" y="282"/>
                  <a:pt x="8205" y="264"/>
                  <a:pt x="8215" y="254"/>
                </a:cubicBezTo>
                <a:lnTo>
                  <a:pt x="8458" y="11"/>
                </a:lnTo>
                <a:cubicBezTo>
                  <a:pt x="8469" y="0"/>
                  <a:pt x="8486" y="1"/>
                  <a:pt x="8497" y="11"/>
                </a:cubicBezTo>
                <a:cubicBezTo>
                  <a:pt x="8508" y="22"/>
                  <a:pt x="8508" y="39"/>
                  <a:pt x="8497" y="50"/>
                </a:cubicBezTo>
                <a:lnTo>
                  <a:pt x="8257" y="293"/>
                </a:lnTo>
                <a:cubicBezTo>
                  <a:pt x="8247" y="296"/>
                  <a:pt x="8240" y="300"/>
                  <a:pt x="8233" y="300"/>
                </a:cubicBezTo>
                <a:close/>
                <a:moveTo>
                  <a:pt x="7750" y="300"/>
                </a:moveTo>
                <a:cubicBezTo>
                  <a:pt x="7743" y="300"/>
                  <a:pt x="7736" y="296"/>
                  <a:pt x="7733" y="293"/>
                </a:cubicBezTo>
                <a:cubicBezTo>
                  <a:pt x="7722" y="282"/>
                  <a:pt x="7722" y="264"/>
                  <a:pt x="7733" y="254"/>
                </a:cubicBezTo>
                <a:lnTo>
                  <a:pt x="7976" y="11"/>
                </a:lnTo>
                <a:cubicBezTo>
                  <a:pt x="7986" y="0"/>
                  <a:pt x="8004" y="0"/>
                  <a:pt x="8014" y="11"/>
                </a:cubicBezTo>
                <a:cubicBezTo>
                  <a:pt x="8025" y="21"/>
                  <a:pt x="8025" y="39"/>
                  <a:pt x="8014" y="50"/>
                </a:cubicBezTo>
                <a:lnTo>
                  <a:pt x="7771" y="293"/>
                </a:lnTo>
                <a:cubicBezTo>
                  <a:pt x="7764" y="296"/>
                  <a:pt x="7757" y="300"/>
                  <a:pt x="7750" y="300"/>
                </a:cubicBezTo>
                <a:close/>
                <a:moveTo>
                  <a:pt x="7268" y="300"/>
                </a:moveTo>
                <a:cubicBezTo>
                  <a:pt x="7260" y="300"/>
                  <a:pt x="7253" y="296"/>
                  <a:pt x="7250" y="293"/>
                </a:cubicBezTo>
                <a:cubicBezTo>
                  <a:pt x="7239" y="282"/>
                  <a:pt x="7239" y="264"/>
                  <a:pt x="7250" y="254"/>
                </a:cubicBezTo>
                <a:lnTo>
                  <a:pt x="7493" y="11"/>
                </a:lnTo>
                <a:cubicBezTo>
                  <a:pt x="7504" y="0"/>
                  <a:pt x="7521" y="0"/>
                  <a:pt x="7532" y="11"/>
                </a:cubicBezTo>
                <a:cubicBezTo>
                  <a:pt x="7542" y="21"/>
                  <a:pt x="7542" y="39"/>
                  <a:pt x="7532" y="50"/>
                </a:cubicBezTo>
                <a:lnTo>
                  <a:pt x="7289" y="289"/>
                </a:lnTo>
                <a:cubicBezTo>
                  <a:pt x="7282" y="296"/>
                  <a:pt x="7275" y="300"/>
                  <a:pt x="7268" y="300"/>
                </a:cubicBezTo>
                <a:close/>
                <a:moveTo>
                  <a:pt x="6785" y="300"/>
                </a:moveTo>
                <a:cubicBezTo>
                  <a:pt x="6778" y="300"/>
                  <a:pt x="6771" y="296"/>
                  <a:pt x="6767" y="293"/>
                </a:cubicBezTo>
                <a:cubicBezTo>
                  <a:pt x="6757" y="282"/>
                  <a:pt x="6757" y="264"/>
                  <a:pt x="6767" y="254"/>
                </a:cubicBezTo>
                <a:lnTo>
                  <a:pt x="7010" y="11"/>
                </a:lnTo>
                <a:cubicBezTo>
                  <a:pt x="7021" y="0"/>
                  <a:pt x="7039" y="0"/>
                  <a:pt x="7049" y="11"/>
                </a:cubicBezTo>
                <a:cubicBezTo>
                  <a:pt x="7060" y="21"/>
                  <a:pt x="7060" y="39"/>
                  <a:pt x="7049" y="50"/>
                </a:cubicBezTo>
                <a:lnTo>
                  <a:pt x="6806" y="293"/>
                </a:lnTo>
                <a:cubicBezTo>
                  <a:pt x="6799" y="296"/>
                  <a:pt x="6792" y="300"/>
                  <a:pt x="6785" y="300"/>
                </a:cubicBezTo>
                <a:close/>
                <a:moveTo>
                  <a:pt x="6302" y="300"/>
                </a:moveTo>
                <a:cubicBezTo>
                  <a:pt x="6295" y="300"/>
                  <a:pt x="6288" y="296"/>
                  <a:pt x="6285" y="293"/>
                </a:cubicBezTo>
                <a:cubicBezTo>
                  <a:pt x="6274" y="282"/>
                  <a:pt x="6274" y="264"/>
                  <a:pt x="6285" y="254"/>
                </a:cubicBezTo>
                <a:lnTo>
                  <a:pt x="6528" y="11"/>
                </a:lnTo>
                <a:cubicBezTo>
                  <a:pt x="6538" y="0"/>
                  <a:pt x="6556" y="0"/>
                  <a:pt x="6566" y="11"/>
                </a:cubicBezTo>
                <a:cubicBezTo>
                  <a:pt x="6577" y="21"/>
                  <a:pt x="6577" y="39"/>
                  <a:pt x="6566" y="50"/>
                </a:cubicBezTo>
                <a:lnTo>
                  <a:pt x="6323" y="293"/>
                </a:lnTo>
                <a:cubicBezTo>
                  <a:pt x="6316" y="296"/>
                  <a:pt x="6309" y="300"/>
                  <a:pt x="6302" y="300"/>
                </a:cubicBezTo>
                <a:close/>
                <a:moveTo>
                  <a:pt x="5820" y="300"/>
                </a:moveTo>
                <a:cubicBezTo>
                  <a:pt x="5813" y="300"/>
                  <a:pt x="5806" y="296"/>
                  <a:pt x="5802" y="293"/>
                </a:cubicBezTo>
                <a:cubicBezTo>
                  <a:pt x="5791" y="282"/>
                  <a:pt x="5791" y="264"/>
                  <a:pt x="5802" y="254"/>
                </a:cubicBezTo>
                <a:lnTo>
                  <a:pt x="6045" y="11"/>
                </a:lnTo>
                <a:cubicBezTo>
                  <a:pt x="6056" y="0"/>
                  <a:pt x="6073" y="0"/>
                  <a:pt x="6084" y="11"/>
                </a:cubicBezTo>
                <a:cubicBezTo>
                  <a:pt x="6094" y="21"/>
                  <a:pt x="6094" y="39"/>
                  <a:pt x="6084" y="50"/>
                </a:cubicBezTo>
                <a:lnTo>
                  <a:pt x="5841" y="293"/>
                </a:lnTo>
                <a:cubicBezTo>
                  <a:pt x="5834" y="296"/>
                  <a:pt x="5827" y="300"/>
                  <a:pt x="5820" y="300"/>
                </a:cubicBezTo>
                <a:close/>
                <a:moveTo>
                  <a:pt x="5337" y="300"/>
                </a:moveTo>
                <a:cubicBezTo>
                  <a:pt x="5330" y="300"/>
                  <a:pt x="5323" y="296"/>
                  <a:pt x="5319" y="293"/>
                </a:cubicBezTo>
                <a:cubicBezTo>
                  <a:pt x="5309" y="282"/>
                  <a:pt x="5309" y="264"/>
                  <a:pt x="5319" y="254"/>
                </a:cubicBezTo>
                <a:lnTo>
                  <a:pt x="5562" y="11"/>
                </a:lnTo>
                <a:cubicBezTo>
                  <a:pt x="5573" y="0"/>
                  <a:pt x="5591" y="0"/>
                  <a:pt x="5601" y="11"/>
                </a:cubicBezTo>
                <a:cubicBezTo>
                  <a:pt x="5612" y="21"/>
                  <a:pt x="5612" y="39"/>
                  <a:pt x="5601" y="50"/>
                </a:cubicBezTo>
                <a:lnTo>
                  <a:pt x="5355" y="293"/>
                </a:lnTo>
                <a:cubicBezTo>
                  <a:pt x="5351" y="296"/>
                  <a:pt x="5344" y="300"/>
                  <a:pt x="5337" y="300"/>
                </a:cubicBezTo>
                <a:close/>
                <a:moveTo>
                  <a:pt x="4854" y="300"/>
                </a:moveTo>
                <a:cubicBezTo>
                  <a:pt x="4847" y="300"/>
                  <a:pt x="4840" y="296"/>
                  <a:pt x="4837" y="293"/>
                </a:cubicBezTo>
                <a:cubicBezTo>
                  <a:pt x="4826" y="282"/>
                  <a:pt x="4826" y="264"/>
                  <a:pt x="4837" y="254"/>
                </a:cubicBezTo>
                <a:lnTo>
                  <a:pt x="5080" y="11"/>
                </a:lnTo>
                <a:cubicBezTo>
                  <a:pt x="5090" y="0"/>
                  <a:pt x="5108" y="0"/>
                  <a:pt x="5119" y="11"/>
                </a:cubicBezTo>
                <a:cubicBezTo>
                  <a:pt x="5129" y="21"/>
                  <a:pt x="5129" y="39"/>
                  <a:pt x="5119" y="50"/>
                </a:cubicBezTo>
                <a:lnTo>
                  <a:pt x="4875" y="293"/>
                </a:lnTo>
                <a:cubicBezTo>
                  <a:pt x="4865" y="296"/>
                  <a:pt x="4861" y="300"/>
                  <a:pt x="4854" y="300"/>
                </a:cubicBezTo>
                <a:close/>
                <a:moveTo>
                  <a:pt x="4372" y="300"/>
                </a:moveTo>
                <a:cubicBezTo>
                  <a:pt x="4365" y="300"/>
                  <a:pt x="4358" y="296"/>
                  <a:pt x="4354" y="293"/>
                </a:cubicBezTo>
                <a:cubicBezTo>
                  <a:pt x="4344" y="282"/>
                  <a:pt x="4344" y="264"/>
                  <a:pt x="4354" y="254"/>
                </a:cubicBezTo>
                <a:lnTo>
                  <a:pt x="4597" y="11"/>
                </a:lnTo>
                <a:cubicBezTo>
                  <a:pt x="4608" y="0"/>
                  <a:pt x="4625" y="0"/>
                  <a:pt x="4636" y="11"/>
                </a:cubicBezTo>
                <a:cubicBezTo>
                  <a:pt x="4646" y="21"/>
                  <a:pt x="4646" y="39"/>
                  <a:pt x="4636" y="50"/>
                </a:cubicBezTo>
                <a:lnTo>
                  <a:pt x="4393" y="293"/>
                </a:lnTo>
                <a:cubicBezTo>
                  <a:pt x="4382" y="296"/>
                  <a:pt x="4379" y="300"/>
                  <a:pt x="4372" y="300"/>
                </a:cubicBezTo>
                <a:close/>
                <a:moveTo>
                  <a:pt x="3889" y="300"/>
                </a:moveTo>
                <a:cubicBezTo>
                  <a:pt x="3882" y="300"/>
                  <a:pt x="3875" y="296"/>
                  <a:pt x="3871" y="293"/>
                </a:cubicBezTo>
                <a:cubicBezTo>
                  <a:pt x="3861" y="282"/>
                  <a:pt x="3861" y="264"/>
                  <a:pt x="3871" y="254"/>
                </a:cubicBezTo>
                <a:lnTo>
                  <a:pt x="4115" y="11"/>
                </a:lnTo>
                <a:cubicBezTo>
                  <a:pt x="4125" y="0"/>
                  <a:pt x="4143" y="0"/>
                  <a:pt x="4153" y="11"/>
                </a:cubicBezTo>
                <a:cubicBezTo>
                  <a:pt x="4164" y="21"/>
                  <a:pt x="4164" y="39"/>
                  <a:pt x="4153" y="50"/>
                </a:cubicBezTo>
                <a:lnTo>
                  <a:pt x="3910" y="293"/>
                </a:lnTo>
                <a:cubicBezTo>
                  <a:pt x="3900" y="296"/>
                  <a:pt x="3896" y="300"/>
                  <a:pt x="3889" y="300"/>
                </a:cubicBezTo>
                <a:close/>
                <a:moveTo>
                  <a:pt x="3406" y="300"/>
                </a:moveTo>
                <a:cubicBezTo>
                  <a:pt x="3399" y="300"/>
                  <a:pt x="3392" y="296"/>
                  <a:pt x="3389" y="293"/>
                </a:cubicBezTo>
                <a:cubicBezTo>
                  <a:pt x="3378" y="282"/>
                  <a:pt x="3378" y="264"/>
                  <a:pt x="3389" y="254"/>
                </a:cubicBezTo>
                <a:lnTo>
                  <a:pt x="3632" y="11"/>
                </a:lnTo>
                <a:cubicBezTo>
                  <a:pt x="3642" y="0"/>
                  <a:pt x="3660" y="0"/>
                  <a:pt x="3671" y="11"/>
                </a:cubicBezTo>
                <a:cubicBezTo>
                  <a:pt x="3681" y="21"/>
                  <a:pt x="3681" y="39"/>
                  <a:pt x="3671" y="50"/>
                </a:cubicBezTo>
                <a:lnTo>
                  <a:pt x="3428" y="293"/>
                </a:lnTo>
                <a:cubicBezTo>
                  <a:pt x="3417" y="296"/>
                  <a:pt x="3413" y="300"/>
                  <a:pt x="3406" y="300"/>
                </a:cubicBezTo>
                <a:close/>
                <a:moveTo>
                  <a:pt x="2924" y="300"/>
                </a:moveTo>
                <a:cubicBezTo>
                  <a:pt x="2917" y="300"/>
                  <a:pt x="2910" y="296"/>
                  <a:pt x="2906" y="293"/>
                </a:cubicBezTo>
                <a:cubicBezTo>
                  <a:pt x="2896" y="282"/>
                  <a:pt x="2896" y="264"/>
                  <a:pt x="2906" y="254"/>
                </a:cubicBezTo>
                <a:lnTo>
                  <a:pt x="3149" y="11"/>
                </a:lnTo>
                <a:cubicBezTo>
                  <a:pt x="3160" y="0"/>
                  <a:pt x="3177" y="1"/>
                  <a:pt x="3188" y="11"/>
                </a:cubicBezTo>
                <a:cubicBezTo>
                  <a:pt x="3199" y="22"/>
                  <a:pt x="3199" y="39"/>
                  <a:pt x="3188" y="50"/>
                </a:cubicBezTo>
                <a:lnTo>
                  <a:pt x="2945" y="293"/>
                </a:lnTo>
                <a:cubicBezTo>
                  <a:pt x="2934" y="296"/>
                  <a:pt x="2931" y="300"/>
                  <a:pt x="2924" y="300"/>
                </a:cubicBezTo>
                <a:close/>
                <a:moveTo>
                  <a:pt x="2441" y="300"/>
                </a:moveTo>
                <a:cubicBezTo>
                  <a:pt x="2434" y="300"/>
                  <a:pt x="2427" y="296"/>
                  <a:pt x="2424" y="293"/>
                </a:cubicBezTo>
                <a:cubicBezTo>
                  <a:pt x="2413" y="282"/>
                  <a:pt x="2413" y="264"/>
                  <a:pt x="2424" y="254"/>
                </a:cubicBezTo>
                <a:lnTo>
                  <a:pt x="2667" y="11"/>
                </a:lnTo>
                <a:cubicBezTo>
                  <a:pt x="2677" y="0"/>
                  <a:pt x="2694" y="1"/>
                  <a:pt x="2705" y="11"/>
                </a:cubicBezTo>
                <a:cubicBezTo>
                  <a:pt x="2715" y="22"/>
                  <a:pt x="2716" y="39"/>
                  <a:pt x="2705" y="50"/>
                </a:cubicBezTo>
                <a:lnTo>
                  <a:pt x="2462" y="293"/>
                </a:lnTo>
                <a:cubicBezTo>
                  <a:pt x="2452" y="296"/>
                  <a:pt x="2448" y="300"/>
                  <a:pt x="2441" y="300"/>
                </a:cubicBezTo>
                <a:close/>
                <a:moveTo>
                  <a:pt x="1959" y="300"/>
                </a:moveTo>
                <a:cubicBezTo>
                  <a:pt x="1951" y="300"/>
                  <a:pt x="1944" y="296"/>
                  <a:pt x="1941" y="293"/>
                </a:cubicBezTo>
                <a:cubicBezTo>
                  <a:pt x="1930" y="282"/>
                  <a:pt x="1930" y="264"/>
                  <a:pt x="1941" y="254"/>
                </a:cubicBezTo>
                <a:lnTo>
                  <a:pt x="2184" y="11"/>
                </a:lnTo>
                <a:cubicBezTo>
                  <a:pt x="2195" y="0"/>
                  <a:pt x="2212" y="1"/>
                  <a:pt x="2223" y="11"/>
                </a:cubicBezTo>
                <a:cubicBezTo>
                  <a:pt x="2233" y="22"/>
                  <a:pt x="2233" y="39"/>
                  <a:pt x="2223" y="50"/>
                </a:cubicBezTo>
                <a:lnTo>
                  <a:pt x="1980" y="293"/>
                </a:lnTo>
                <a:cubicBezTo>
                  <a:pt x="1969" y="296"/>
                  <a:pt x="1966" y="300"/>
                  <a:pt x="1959" y="300"/>
                </a:cubicBezTo>
                <a:close/>
                <a:moveTo>
                  <a:pt x="1476" y="300"/>
                </a:moveTo>
                <a:cubicBezTo>
                  <a:pt x="1469" y="300"/>
                  <a:pt x="1462" y="296"/>
                  <a:pt x="1458" y="293"/>
                </a:cubicBezTo>
                <a:cubicBezTo>
                  <a:pt x="1448" y="282"/>
                  <a:pt x="1448" y="264"/>
                  <a:pt x="1458" y="254"/>
                </a:cubicBezTo>
                <a:lnTo>
                  <a:pt x="1701" y="11"/>
                </a:lnTo>
                <a:cubicBezTo>
                  <a:pt x="1712" y="0"/>
                  <a:pt x="1729" y="1"/>
                  <a:pt x="1740" y="11"/>
                </a:cubicBezTo>
                <a:cubicBezTo>
                  <a:pt x="1750" y="22"/>
                  <a:pt x="1751" y="39"/>
                  <a:pt x="1740" y="50"/>
                </a:cubicBezTo>
                <a:lnTo>
                  <a:pt x="1497" y="293"/>
                </a:lnTo>
                <a:cubicBezTo>
                  <a:pt x="1486" y="296"/>
                  <a:pt x="1483" y="300"/>
                  <a:pt x="1476" y="300"/>
                </a:cubicBezTo>
                <a:close/>
                <a:moveTo>
                  <a:pt x="993" y="300"/>
                </a:moveTo>
                <a:cubicBezTo>
                  <a:pt x="986" y="300"/>
                  <a:pt x="979" y="296"/>
                  <a:pt x="976" y="293"/>
                </a:cubicBezTo>
                <a:cubicBezTo>
                  <a:pt x="965" y="282"/>
                  <a:pt x="965" y="264"/>
                  <a:pt x="976" y="254"/>
                </a:cubicBezTo>
                <a:lnTo>
                  <a:pt x="1219" y="11"/>
                </a:lnTo>
                <a:cubicBezTo>
                  <a:pt x="1229" y="0"/>
                  <a:pt x="1247" y="0"/>
                  <a:pt x="1257" y="11"/>
                </a:cubicBezTo>
                <a:cubicBezTo>
                  <a:pt x="1268" y="21"/>
                  <a:pt x="1268" y="39"/>
                  <a:pt x="1257" y="50"/>
                </a:cubicBezTo>
                <a:lnTo>
                  <a:pt x="1014" y="293"/>
                </a:lnTo>
                <a:cubicBezTo>
                  <a:pt x="1004" y="296"/>
                  <a:pt x="1000" y="300"/>
                  <a:pt x="993" y="300"/>
                </a:cubicBezTo>
                <a:close/>
                <a:moveTo>
                  <a:pt x="511" y="300"/>
                </a:moveTo>
                <a:cubicBezTo>
                  <a:pt x="504" y="300"/>
                  <a:pt x="497" y="296"/>
                  <a:pt x="493" y="293"/>
                </a:cubicBezTo>
                <a:cubicBezTo>
                  <a:pt x="482" y="282"/>
                  <a:pt x="482" y="264"/>
                  <a:pt x="493" y="254"/>
                </a:cubicBezTo>
                <a:lnTo>
                  <a:pt x="736" y="11"/>
                </a:lnTo>
                <a:cubicBezTo>
                  <a:pt x="747" y="0"/>
                  <a:pt x="764" y="0"/>
                  <a:pt x="775" y="11"/>
                </a:cubicBezTo>
                <a:cubicBezTo>
                  <a:pt x="785" y="21"/>
                  <a:pt x="785" y="39"/>
                  <a:pt x="775" y="50"/>
                </a:cubicBezTo>
                <a:lnTo>
                  <a:pt x="528" y="293"/>
                </a:lnTo>
                <a:cubicBezTo>
                  <a:pt x="521" y="296"/>
                  <a:pt x="514" y="300"/>
                  <a:pt x="511" y="300"/>
                </a:cubicBezTo>
                <a:close/>
                <a:moveTo>
                  <a:pt x="28" y="300"/>
                </a:moveTo>
                <a:cubicBezTo>
                  <a:pt x="21" y="300"/>
                  <a:pt x="14" y="296"/>
                  <a:pt x="10" y="293"/>
                </a:cubicBezTo>
                <a:cubicBezTo>
                  <a:pt x="0" y="282"/>
                  <a:pt x="0" y="264"/>
                  <a:pt x="10" y="254"/>
                </a:cubicBezTo>
                <a:lnTo>
                  <a:pt x="253" y="11"/>
                </a:lnTo>
                <a:cubicBezTo>
                  <a:pt x="264" y="0"/>
                  <a:pt x="282" y="0"/>
                  <a:pt x="292" y="11"/>
                </a:cubicBezTo>
                <a:cubicBezTo>
                  <a:pt x="303" y="21"/>
                  <a:pt x="303" y="39"/>
                  <a:pt x="292" y="50"/>
                </a:cubicBezTo>
                <a:lnTo>
                  <a:pt x="49" y="293"/>
                </a:lnTo>
                <a:cubicBezTo>
                  <a:pt x="39" y="296"/>
                  <a:pt x="31" y="300"/>
                  <a:pt x="28" y="300"/>
                </a:cubicBezTo>
                <a:close/>
              </a:path>
            </a:pathLst>
          </a:custGeom>
          <a:solidFill>
            <a:srgbClr val="BFD73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Tree>
    <p:extLst>
      <p:ext uri="{BB962C8B-B14F-4D97-AF65-F5344CB8AC3E}">
        <p14:creationId xmlns:p14="http://schemas.microsoft.com/office/powerpoint/2010/main" val="2800179540"/>
      </p:ext>
    </p:extLst>
  </p:cSld>
  <p:clrMapOvr>
    <a:masterClrMapping/>
  </p:clrMapOvr>
  <p:extLst mod="1">
    <p:ext uri="{DCECCB84-F9BA-43D5-87BE-67443E8EF086}">
      <p15:sldGuideLst xmlns:p15="http://schemas.microsoft.com/office/powerpoint/2012/main">
        <p15:guide id="1" orient="horz" pos="336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Four Content 1">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p:txBody>
          <a:bodyPr/>
          <a:lstStyle/>
          <a:p>
            <a:r>
              <a:rPr lang="en-US"/>
              <a:t>Adient / Global Supplier Scorecard / 2019</a:t>
            </a:r>
          </a:p>
        </p:txBody>
      </p:sp>
      <p:sp>
        <p:nvSpPr>
          <p:cNvPr id="7" name="Slide Number Placeholder 6"/>
          <p:cNvSpPr>
            <a:spLocks noGrp="1"/>
          </p:cNvSpPr>
          <p:nvPr>
            <p:ph type="sldNum" sz="quarter" idx="12"/>
          </p:nvPr>
        </p:nvSpPr>
        <p:spPr/>
        <p:txBody>
          <a:bodyPr/>
          <a:lstStyle/>
          <a:p>
            <a:fld id="{295864D2-2B9F-40E2-998E-CC77F1ABC594}" type="slidenum">
              <a:rPr lang="en-US" smtClean="0"/>
              <a:t>‹#›</a:t>
            </a:fld>
            <a:endParaRPr lang="en-US"/>
          </a:p>
        </p:txBody>
      </p:sp>
      <p:sp>
        <p:nvSpPr>
          <p:cNvPr id="8" name="Picture Placeholder 7"/>
          <p:cNvSpPr>
            <a:spLocks noGrp="1"/>
          </p:cNvSpPr>
          <p:nvPr>
            <p:ph type="pic" sz="quarter" idx="13"/>
          </p:nvPr>
        </p:nvSpPr>
        <p:spPr>
          <a:xfrm>
            <a:off x="342900" y="1601963"/>
            <a:ext cx="4057650" cy="2247900"/>
          </a:xfrm>
          <a:prstGeom prst="rect">
            <a:avLst/>
          </a:prstGeom>
          <a:pattFill prst="wdUpDiag">
            <a:fgClr>
              <a:schemeClr val="bg1">
                <a:lumMod val="75000"/>
              </a:schemeClr>
            </a:fgClr>
            <a:bgClr>
              <a:schemeClr val="bg1"/>
            </a:bgClr>
          </a:pattFill>
        </p:spPr>
        <p:txBody>
          <a:bodyPr vert="horz" wrap="square" lIns="0" tIns="0" rIns="0" bIns="0" rtlCol="0">
            <a:noAutofit/>
          </a:bodyPr>
          <a:lstStyle>
            <a:lvl1pPr>
              <a:defRPr lang="en-US"/>
            </a:lvl1pPr>
          </a:lstStyle>
          <a:p>
            <a:pPr lvl="0"/>
            <a:r>
              <a:rPr lang="en-US" dirty="0"/>
              <a:t>Click icon to add picture</a:t>
            </a:r>
          </a:p>
        </p:txBody>
      </p:sp>
      <p:sp>
        <p:nvSpPr>
          <p:cNvPr id="10" name="Picture Placeholder 9"/>
          <p:cNvSpPr>
            <a:spLocks noGrp="1"/>
          </p:cNvSpPr>
          <p:nvPr>
            <p:ph type="pic" sz="quarter" idx="14"/>
          </p:nvPr>
        </p:nvSpPr>
        <p:spPr>
          <a:xfrm>
            <a:off x="4743450" y="1601963"/>
            <a:ext cx="4057650" cy="2247900"/>
          </a:xfrm>
          <a:prstGeom prst="rect">
            <a:avLst/>
          </a:prstGeom>
          <a:pattFill prst="wdUpDiag">
            <a:fgClr>
              <a:schemeClr val="bg1">
                <a:lumMod val="75000"/>
              </a:schemeClr>
            </a:fgClr>
            <a:bgClr>
              <a:schemeClr val="bg1"/>
            </a:bgClr>
          </a:pattFill>
        </p:spPr>
        <p:txBody>
          <a:bodyPr vert="horz" wrap="square" lIns="0" tIns="0" rIns="0" bIns="0" rtlCol="0">
            <a:noAutofit/>
          </a:bodyPr>
          <a:lstStyle>
            <a:lvl1pPr>
              <a:defRPr lang="en-US"/>
            </a:lvl1pPr>
          </a:lstStyle>
          <a:p>
            <a:pPr lvl="0"/>
            <a:r>
              <a:rPr lang="en-US"/>
              <a:t>Click icon to add picture</a:t>
            </a:r>
          </a:p>
        </p:txBody>
      </p:sp>
      <p:sp>
        <p:nvSpPr>
          <p:cNvPr id="5" name="Title 4"/>
          <p:cNvSpPr>
            <a:spLocks noGrp="1"/>
          </p:cNvSpPr>
          <p:nvPr>
            <p:ph type="title"/>
          </p:nvPr>
        </p:nvSpPr>
        <p:spPr/>
        <p:txBody>
          <a:bodyPr/>
          <a:lstStyle/>
          <a:p>
            <a:r>
              <a:rPr lang="en-US" dirty="0"/>
              <a:t>Click to edit Master title style</a:t>
            </a:r>
          </a:p>
        </p:txBody>
      </p:sp>
      <p:sp>
        <p:nvSpPr>
          <p:cNvPr id="9" name="Content Placeholder 2"/>
          <p:cNvSpPr>
            <a:spLocks noGrp="1"/>
          </p:cNvSpPr>
          <p:nvPr>
            <p:ph idx="1"/>
          </p:nvPr>
        </p:nvSpPr>
        <p:spPr>
          <a:xfrm>
            <a:off x="329184" y="4143370"/>
            <a:ext cx="4071366" cy="2028830"/>
          </a:xfrm>
          <a:prstGeom prst="rect">
            <a:avLst/>
          </a:prstGeom>
        </p:spPr>
        <p:txBody>
          <a:bodyPr/>
          <a:lstStyle>
            <a:lvl1pPr>
              <a:defRPr sz="1600"/>
            </a:lvl1pPr>
            <a:lvl2pPr>
              <a:defRPr sz="1400" baseline="0"/>
            </a:lvl2pPr>
            <a:lvl3pPr>
              <a:defRPr sz="1400" baseline="0"/>
            </a:lvl3pPr>
            <a:lvl4pPr>
              <a:defRPr sz="1200"/>
            </a:lvl4pPr>
            <a:lvl5pPr>
              <a:defRPr sz="12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idx="15"/>
          </p:nvPr>
        </p:nvSpPr>
        <p:spPr>
          <a:xfrm>
            <a:off x="4743450" y="4143370"/>
            <a:ext cx="4057650" cy="2028830"/>
          </a:xfrm>
          <a:prstGeom prst="rect">
            <a:avLst/>
          </a:prstGeom>
        </p:spPr>
        <p:txBody>
          <a:bodyPr/>
          <a:lstStyle>
            <a:lvl1pPr>
              <a:defRPr sz="1600"/>
            </a:lvl1pPr>
            <a:lvl2pPr>
              <a:defRPr sz="1400" baseline="0"/>
            </a:lvl2pPr>
            <a:lvl3pPr>
              <a:defRPr sz="1400" baseline="0"/>
            </a:lvl3pPr>
            <a:lvl4pPr>
              <a:defRPr sz="1200"/>
            </a:lvl4pPr>
            <a:lvl5pPr>
              <a:defRPr sz="12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55813815"/>
      </p:ext>
    </p:extLst>
  </p:cSld>
  <p:clrMapOvr>
    <a:masterClrMapping/>
  </p:clrMapOvr>
  <p:extLst mod="1">
    <p:ext uri="{DCECCB84-F9BA-43D5-87BE-67443E8EF086}">
      <p15:sldGuideLst xmlns:p15="http://schemas.microsoft.com/office/powerpoint/2012/main">
        <p15:guide id="1" orient="horz" pos="2160">
          <p15:clr>
            <a:srgbClr val="FBAE40"/>
          </p15:clr>
        </p15:guide>
        <p15:guide id="2" orient="horz" pos="2496">
          <p15:clr>
            <a:srgbClr val="FBAE40"/>
          </p15:clr>
        </p15:guide>
        <p15:guide id="3" orient="horz" pos="26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our Content 2">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p:txBody>
          <a:bodyPr/>
          <a:lstStyle/>
          <a:p>
            <a:r>
              <a:rPr lang="en-US"/>
              <a:t>Adient / Global Supplier Scorecard / 2019</a:t>
            </a:r>
          </a:p>
        </p:txBody>
      </p:sp>
      <p:sp>
        <p:nvSpPr>
          <p:cNvPr id="7" name="Slide Number Placeholder 6"/>
          <p:cNvSpPr>
            <a:spLocks noGrp="1"/>
          </p:cNvSpPr>
          <p:nvPr>
            <p:ph type="sldNum" sz="quarter" idx="12"/>
          </p:nvPr>
        </p:nvSpPr>
        <p:spPr/>
        <p:txBody>
          <a:bodyPr/>
          <a:lstStyle/>
          <a:p>
            <a:fld id="{295864D2-2B9F-40E2-998E-CC77F1ABC594}" type="slidenum">
              <a:rPr lang="en-US" smtClean="0"/>
              <a:t>‹#›</a:t>
            </a:fld>
            <a:endParaRPr lang="en-US"/>
          </a:p>
        </p:txBody>
      </p:sp>
      <p:sp>
        <p:nvSpPr>
          <p:cNvPr id="5" name="Title 4"/>
          <p:cNvSpPr>
            <a:spLocks noGrp="1"/>
          </p:cNvSpPr>
          <p:nvPr>
            <p:ph type="title"/>
          </p:nvPr>
        </p:nvSpPr>
        <p:spPr/>
        <p:txBody>
          <a:bodyPr/>
          <a:lstStyle/>
          <a:p>
            <a:r>
              <a:rPr lang="en-US" dirty="0"/>
              <a:t>Click to edit Master title style</a:t>
            </a:r>
          </a:p>
        </p:txBody>
      </p:sp>
      <p:sp>
        <p:nvSpPr>
          <p:cNvPr id="10" name="Content Placeholder 2"/>
          <p:cNvSpPr>
            <a:spLocks noGrp="1"/>
          </p:cNvSpPr>
          <p:nvPr>
            <p:ph idx="1"/>
          </p:nvPr>
        </p:nvSpPr>
        <p:spPr>
          <a:xfrm>
            <a:off x="332498" y="1549831"/>
            <a:ext cx="1956816" cy="4622369"/>
          </a:xfrm>
          <a:prstGeom prst="rect">
            <a:avLst/>
          </a:prstGeom>
        </p:spPr>
        <p:txBody>
          <a:bodyPr/>
          <a:lstStyle>
            <a:lvl1pPr>
              <a:defRPr sz="1600"/>
            </a:lvl1pPr>
            <a:lvl2pPr>
              <a:defRPr sz="1400" baseline="0"/>
            </a:lvl2pPr>
            <a:lvl3pPr>
              <a:defRPr sz="1400" baseline="0"/>
            </a:lvl3pPr>
            <a:lvl4pPr>
              <a:defRPr sz="1200"/>
            </a:lvl4pPr>
            <a:lvl5pPr>
              <a:defRPr sz="12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p:cNvSpPr>
            <a:spLocks noGrp="1"/>
          </p:cNvSpPr>
          <p:nvPr>
            <p:ph idx="13"/>
          </p:nvPr>
        </p:nvSpPr>
        <p:spPr>
          <a:xfrm>
            <a:off x="2500884" y="1549831"/>
            <a:ext cx="1956816" cy="4622369"/>
          </a:xfrm>
          <a:prstGeom prst="rect">
            <a:avLst/>
          </a:prstGeom>
        </p:spPr>
        <p:txBody>
          <a:bodyPr/>
          <a:lstStyle>
            <a:lvl1pPr>
              <a:defRPr sz="1600"/>
            </a:lvl1pPr>
            <a:lvl2pPr>
              <a:defRPr sz="1400" baseline="0"/>
            </a:lvl2pPr>
            <a:lvl3pPr>
              <a:defRPr sz="1400" baseline="0"/>
            </a:lvl3pPr>
            <a:lvl4pPr>
              <a:defRPr sz="1200"/>
            </a:lvl4pPr>
            <a:lvl5pPr>
              <a:defRPr sz="12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p:cNvSpPr>
            <a:spLocks noGrp="1"/>
          </p:cNvSpPr>
          <p:nvPr>
            <p:ph idx="14"/>
          </p:nvPr>
        </p:nvSpPr>
        <p:spPr>
          <a:xfrm>
            <a:off x="4672584" y="1549831"/>
            <a:ext cx="1956816" cy="4622369"/>
          </a:xfrm>
          <a:prstGeom prst="rect">
            <a:avLst/>
          </a:prstGeom>
        </p:spPr>
        <p:txBody>
          <a:bodyPr/>
          <a:lstStyle>
            <a:lvl1pPr>
              <a:defRPr sz="1600"/>
            </a:lvl1pPr>
            <a:lvl2pPr>
              <a:defRPr sz="1400" baseline="0"/>
            </a:lvl2pPr>
            <a:lvl3pPr>
              <a:defRPr sz="1400" baseline="0"/>
            </a:lvl3pPr>
            <a:lvl4pPr>
              <a:defRPr sz="1200"/>
            </a:lvl4pPr>
            <a:lvl5pPr>
              <a:defRPr sz="12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2"/>
          <p:cNvSpPr>
            <a:spLocks noGrp="1"/>
          </p:cNvSpPr>
          <p:nvPr>
            <p:ph idx="15"/>
          </p:nvPr>
        </p:nvSpPr>
        <p:spPr>
          <a:xfrm>
            <a:off x="6844284" y="1549831"/>
            <a:ext cx="1956816" cy="4622369"/>
          </a:xfrm>
          <a:prstGeom prst="rect">
            <a:avLst/>
          </a:prstGeom>
        </p:spPr>
        <p:txBody>
          <a:bodyPr/>
          <a:lstStyle>
            <a:lvl1pPr>
              <a:defRPr sz="1600"/>
            </a:lvl1pPr>
            <a:lvl2pPr>
              <a:defRPr sz="1400" baseline="0"/>
            </a:lvl2pPr>
            <a:lvl3pPr>
              <a:defRPr sz="1400" baseline="0"/>
            </a:lvl3pPr>
            <a:lvl4pPr>
              <a:defRPr sz="1200"/>
            </a:lvl4pPr>
            <a:lvl5pPr>
              <a:defRPr sz="12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9812142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Five Content">
    <p:spTree>
      <p:nvGrpSpPr>
        <p:cNvPr id="1" name=""/>
        <p:cNvGrpSpPr/>
        <p:nvPr/>
      </p:nvGrpSpPr>
      <p:grpSpPr>
        <a:xfrm>
          <a:off x="0" y="0"/>
          <a:ext cx="0" cy="0"/>
          <a:chOff x="0" y="0"/>
          <a:chExt cx="0" cy="0"/>
        </a:xfrm>
      </p:grpSpPr>
      <p:sp>
        <p:nvSpPr>
          <p:cNvPr id="11" name="Picture Placeholder 10"/>
          <p:cNvSpPr>
            <a:spLocks noGrp="1"/>
          </p:cNvSpPr>
          <p:nvPr>
            <p:ph type="pic" sz="quarter" idx="15"/>
          </p:nvPr>
        </p:nvSpPr>
        <p:spPr>
          <a:xfrm>
            <a:off x="342901" y="3962400"/>
            <a:ext cx="1975247" cy="2209800"/>
          </a:xfrm>
          <a:prstGeom prst="rect">
            <a:avLst/>
          </a:prstGeom>
          <a:pattFill prst="wdUpDiag">
            <a:fgClr>
              <a:schemeClr val="bg1">
                <a:lumMod val="75000"/>
              </a:schemeClr>
            </a:fgClr>
            <a:bgClr>
              <a:schemeClr val="bg1"/>
            </a:bgClr>
          </a:pattFill>
        </p:spPr>
        <p:txBody>
          <a:bodyPr vert="horz" wrap="square" lIns="0" tIns="0" rIns="0" bIns="0" rtlCol="0">
            <a:noAutofit/>
          </a:bodyPr>
          <a:lstStyle>
            <a:lvl1pPr>
              <a:defRPr lang="en-US"/>
            </a:lvl1pPr>
          </a:lstStyle>
          <a:p>
            <a:pPr lvl="0"/>
            <a:r>
              <a:rPr lang="en-US"/>
              <a:t>Click icon to add picture</a:t>
            </a:r>
          </a:p>
        </p:txBody>
      </p:sp>
      <p:sp>
        <p:nvSpPr>
          <p:cNvPr id="12" name="Picture Placeholder 10"/>
          <p:cNvSpPr>
            <a:spLocks noGrp="1"/>
          </p:cNvSpPr>
          <p:nvPr>
            <p:ph type="pic" sz="quarter" idx="16"/>
          </p:nvPr>
        </p:nvSpPr>
        <p:spPr>
          <a:xfrm>
            <a:off x="2507134" y="3964845"/>
            <a:ext cx="1975247" cy="2209800"/>
          </a:xfrm>
          <a:prstGeom prst="rect">
            <a:avLst/>
          </a:prstGeom>
          <a:pattFill prst="wdUpDiag">
            <a:fgClr>
              <a:schemeClr val="bg1">
                <a:lumMod val="75000"/>
              </a:schemeClr>
            </a:fgClr>
            <a:bgClr>
              <a:schemeClr val="bg1"/>
            </a:bgClr>
          </a:pattFill>
        </p:spPr>
        <p:txBody>
          <a:bodyPr vert="horz" wrap="square" lIns="0" tIns="0" rIns="0" bIns="0" rtlCol="0">
            <a:noAutofit/>
          </a:bodyPr>
          <a:lstStyle>
            <a:lvl1pPr>
              <a:defRPr lang="en-US"/>
            </a:lvl1pPr>
          </a:lstStyle>
          <a:p>
            <a:pPr lvl="0"/>
            <a:r>
              <a:rPr lang="en-US"/>
              <a:t>Click icon to add picture</a:t>
            </a:r>
          </a:p>
        </p:txBody>
      </p:sp>
      <p:sp>
        <p:nvSpPr>
          <p:cNvPr id="13" name="Picture Placeholder 10"/>
          <p:cNvSpPr>
            <a:spLocks noGrp="1"/>
          </p:cNvSpPr>
          <p:nvPr>
            <p:ph type="pic" sz="quarter" idx="17"/>
          </p:nvPr>
        </p:nvSpPr>
        <p:spPr>
          <a:xfrm>
            <a:off x="4671440" y="3962400"/>
            <a:ext cx="1975247" cy="2209800"/>
          </a:xfrm>
          <a:prstGeom prst="rect">
            <a:avLst/>
          </a:prstGeom>
          <a:pattFill prst="wdUpDiag">
            <a:fgClr>
              <a:schemeClr val="bg1">
                <a:lumMod val="75000"/>
              </a:schemeClr>
            </a:fgClr>
            <a:bgClr>
              <a:schemeClr val="bg1"/>
            </a:bgClr>
          </a:pattFill>
        </p:spPr>
        <p:txBody>
          <a:bodyPr vert="horz" wrap="square" lIns="0" tIns="0" rIns="0" bIns="0" rtlCol="0">
            <a:noAutofit/>
          </a:bodyPr>
          <a:lstStyle>
            <a:lvl1pPr>
              <a:defRPr lang="en-US"/>
            </a:lvl1pPr>
          </a:lstStyle>
          <a:p>
            <a:pPr lvl="0"/>
            <a:r>
              <a:rPr lang="en-US"/>
              <a:t>Click icon to add picture</a:t>
            </a:r>
          </a:p>
        </p:txBody>
      </p:sp>
      <p:sp>
        <p:nvSpPr>
          <p:cNvPr id="14" name="Picture Placeholder 10"/>
          <p:cNvSpPr>
            <a:spLocks noGrp="1"/>
          </p:cNvSpPr>
          <p:nvPr>
            <p:ph type="pic" sz="quarter" idx="18"/>
          </p:nvPr>
        </p:nvSpPr>
        <p:spPr>
          <a:xfrm>
            <a:off x="6826289" y="3962400"/>
            <a:ext cx="1975247" cy="2209800"/>
          </a:xfrm>
          <a:prstGeom prst="rect">
            <a:avLst/>
          </a:prstGeom>
          <a:pattFill prst="wdUpDiag">
            <a:fgClr>
              <a:schemeClr val="bg1">
                <a:lumMod val="75000"/>
              </a:schemeClr>
            </a:fgClr>
            <a:bgClr>
              <a:schemeClr val="bg1"/>
            </a:bgClr>
          </a:pattFill>
        </p:spPr>
        <p:txBody>
          <a:bodyPr vert="horz" wrap="square" lIns="0" tIns="0" rIns="0" bIns="0" rtlCol="0">
            <a:noAutofit/>
          </a:bodyPr>
          <a:lstStyle>
            <a:lvl1pPr>
              <a:defRPr lang="en-US"/>
            </a:lvl1pPr>
          </a:lstStyle>
          <a:p>
            <a:pPr lvl="0"/>
            <a:r>
              <a:rPr lang="en-US"/>
              <a:t>Click icon to add picture</a:t>
            </a:r>
          </a:p>
        </p:txBody>
      </p:sp>
      <p:sp>
        <p:nvSpPr>
          <p:cNvPr id="3" name="Content Placeholder 2"/>
          <p:cNvSpPr>
            <a:spLocks noGrp="1"/>
          </p:cNvSpPr>
          <p:nvPr>
            <p:ph sz="half" idx="1"/>
          </p:nvPr>
        </p:nvSpPr>
        <p:spPr>
          <a:xfrm>
            <a:off x="329184" y="1549785"/>
            <a:ext cx="8471916" cy="2229200"/>
          </a:xfrm>
          <a:prstGeom prst="rect">
            <a:avLst/>
          </a:prstGeom>
        </p:spPr>
        <p:txBody>
          <a:bodyPr/>
          <a:lstStyle>
            <a:lvl1pPr>
              <a:defRPr sz="1600"/>
            </a:lvl1pPr>
            <a:lvl2pPr>
              <a:defRPr sz="1400"/>
            </a:lvl2pPr>
            <a:lvl3pPr>
              <a:defRPr sz="1400"/>
            </a:lvl3pPr>
            <a:lvl4pPr>
              <a:defRPr sz="1100"/>
            </a:lvl4pPr>
            <a:lvl5pPr>
              <a:defRPr sz="11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r>
              <a:rPr lang="en-US"/>
              <a:t>Adient / Global Supplier Scorecard / 2019</a:t>
            </a:r>
          </a:p>
        </p:txBody>
      </p:sp>
      <p:sp>
        <p:nvSpPr>
          <p:cNvPr id="7" name="Slide Number Placeholder 6"/>
          <p:cNvSpPr>
            <a:spLocks noGrp="1"/>
          </p:cNvSpPr>
          <p:nvPr>
            <p:ph type="sldNum" sz="quarter" idx="12"/>
          </p:nvPr>
        </p:nvSpPr>
        <p:spPr/>
        <p:txBody>
          <a:bodyPr/>
          <a:lstStyle/>
          <a:p>
            <a:fld id="{295864D2-2B9F-40E2-998E-CC77F1ABC594}" type="slidenum">
              <a:rPr lang="en-US" smtClean="0"/>
              <a:t>‹#›</a:t>
            </a:fld>
            <a:endParaRPr lang="en-US"/>
          </a:p>
        </p:txBody>
      </p:sp>
      <p:sp>
        <p:nvSpPr>
          <p:cNvPr id="4" name="Title 3"/>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1179487364"/>
      </p:ext>
    </p:extLst>
  </p:cSld>
  <p:clrMapOvr>
    <a:masterClrMapping/>
  </p:clrMapOvr>
  <p:extLst mod="1">
    <p:ext uri="{DCECCB84-F9BA-43D5-87BE-67443E8EF086}">
      <p15:sldGuideLst xmlns:p15="http://schemas.microsoft.com/office/powerpoint/2012/main">
        <p15:guide id="1" orient="horz" pos="2496">
          <p15:clr>
            <a:srgbClr val="FBAE40"/>
          </p15:clr>
        </p15:guide>
        <p15:guide id="2" orient="horz" pos="26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ix Content">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p:txBody>
          <a:bodyPr/>
          <a:lstStyle/>
          <a:p>
            <a:r>
              <a:rPr lang="en-US"/>
              <a:t>Adient / Global Supplier Scorecard / 2019</a:t>
            </a:r>
          </a:p>
        </p:txBody>
      </p:sp>
      <p:sp>
        <p:nvSpPr>
          <p:cNvPr id="7" name="Slide Number Placeholder 6"/>
          <p:cNvSpPr>
            <a:spLocks noGrp="1"/>
          </p:cNvSpPr>
          <p:nvPr>
            <p:ph type="sldNum" sz="quarter" idx="12"/>
          </p:nvPr>
        </p:nvSpPr>
        <p:spPr/>
        <p:txBody>
          <a:bodyPr/>
          <a:lstStyle/>
          <a:p>
            <a:fld id="{295864D2-2B9F-40E2-998E-CC77F1ABC594}" type="slidenum">
              <a:rPr lang="en-US" smtClean="0"/>
              <a:t>‹#›</a:t>
            </a:fld>
            <a:endParaRPr lang="en-US"/>
          </a:p>
        </p:txBody>
      </p:sp>
      <p:sp>
        <p:nvSpPr>
          <p:cNvPr id="9" name="Picture Placeholder 8"/>
          <p:cNvSpPr>
            <a:spLocks noGrp="1"/>
          </p:cNvSpPr>
          <p:nvPr>
            <p:ph type="pic" sz="quarter" idx="14"/>
          </p:nvPr>
        </p:nvSpPr>
        <p:spPr>
          <a:xfrm>
            <a:off x="342900" y="1604606"/>
            <a:ext cx="2587752" cy="2239962"/>
          </a:xfrm>
          <a:prstGeom prst="rect">
            <a:avLst/>
          </a:prstGeom>
          <a:pattFill prst="wdUpDiag">
            <a:fgClr>
              <a:schemeClr val="bg1">
                <a:lumMod val="75000"/>
              </a:schemeClr>
            </a:fgClr>
            <a:bgClr>
              <a:schemeClr val="bg1"/>
            </a:bgClr>
          </a:pattFill>
        </p:spPr>
        <p:txBody>
          <a:bodyPr vert="horz" wrap="square" lIns="0" tIns="0" rIns="0" bIns="0" rtlCol="0">
            <a:noAutofit/>
          </a:bodyPr>
          <a:lstStyle>
            <a:lvl1pPr>
              <a:defRPr lang="en-US" dirty="0"/>
            </a:lvl1pPr>
          </a:lstStyle>
          <a:p>
            <a:pPr lvl="0"/>
            <a:r>
              <a:rPr lang="en-US" dirty="0"/>
              <a:t>Click icon to add picture</a:t>
            </a:r>
          </a:p>
        </p:txBody>
      </p:sp>
      <p:sp>
        <p:nvSpPr>
          <p:cNvPr id="12" name="Picture Placeholder 11"/>
          <p:cNvSpPr>
            <a:spLocks noGrp="1"/>
          </p:cNvSpPr>
          <p:nvPr>
            <p:ph type="pic" sz="quarter" idx="15"/>
          </p:nvPr>
        </p:nvSpPr>
        <p:spPr>
          <a:xfrm>
            <a:off x="3280172" y="1601963"/>
            <a:ext cx="2587752" cy="2247900"/>
          </a:xfrm>
          <a:prstGeom prst="rect">
            <a:avLst/>
          </a:prstGeom>
          <a:pattFill prst="wdUpDiag">
            <a:fgClr>
              <a:schemeClr val="bg1">
                <a:lumMod val="75000"/>
              </a:schemeClr>
            </a:fgClr>
            <a:bgClr>
              <a:schemeClr val="bg1"/>
            </a:bgClr>
          </a:pattFill>
        </p:spPr>
        <p:txBody>
          <a:bodyPr vert="horz" wrap="square" lIns="0" tIns="0" rIns="0" bIns="0" rtlCol="0">
            <a:noAutofit/>
          </a:bodyPr>
          <a:lstStyle>
            <a:lvl1pPr>
              <a:defRPr lang="en-US" dirty="0"/>
            </a:lvl1pPr>
          </a:lstStyle>
          <a:p>
            <a:pPr lvl="0"/>
            <a:r>
              <a:rPr lang="en-US" dirty="0"/>
              <a:t>Click icon to add picture</a:t>
            </a:r>
          </a:p>
        </p:txBody>
      </p:sp>
      <p:sp>
        <p:nvSpPr>
          <p:cNvPr id="14" name="Picture Placeholder 13"/>
          <p:cNvSpPr>
            <a:spLocks noGrp="1"/>
          </p:cNvSpPr>
          <p:nvPr>
            <p:ph type="pic" sz="quarter" idx="16"/>
          </p:nvPr>
        </p:nvSpPr>
        <p:spPr>
          <a:xfrm>
            <a:off x="6212750" y="1601962"/>
            <a:ext cx="2587752" cy="2247900"/>
          </a:xfrm>
          <a:prstGeom prst="rect">
            <a:avLst/>
          </a:prstGeom>
          <a:pattFill prst="wdUpDiag">
            <a:fgClr>
              <a:schemeClr val="bg1">
                <a:lumMod val="75000"/>
              </a:schemeClr>
            </a:fgClr>
            <a:bgClr>
              <a:schemeClr val="bg1"/>
            </a:bgClr>
          </a:pattFill>
        </p:spPr>
        <p:txBody>
          <a:bodyPr vert="horz" wrap="square" lIns="0" tIns="0" rIns="0" bIns="0" rtlCol="0">
            <a:noAutofit/>
          </a:bodyPr>
          <a:lstStyle>
            <a:lvl1pPr>
              <a:defRPr lang="en-US" dirty="0"/>
            </a:lvl1pPr>
          </a:lstStyle>
          <a:p>
            <a:pPr lvl="0"/>
            <a:r>
              <a:rPr lang="en-US" dirty="0"/>
              <a:t>Click icon to add picture</a:t>
            </a:r>
          </a:p>
        </p:txBody>
      </p:sp>
      <p:sp>
        <p:nvSpPr>
          <p:cNvPr id="5" name="Title 4"/>
          <p:cNvSpPr>
            <a:spLocks noGrp="1"/>
          </p:cNvSpPr>
          <p:nvPr>
            <p:ph type="title"/>
          </p:nvPr>
        </p:nvSpPr>
        <p:spPr/>
        <p:txBody>
          <a:bodyPr/>
          <a:lstStyle/>
          <a:p>
            <a:r>
              <a:rPr lang="en-US" dirty="0"/>
              <a:t>Click to edit Master title style</a:t>
            </a:r>
          </a:p>
        </p:txBody>
      </p:sp>
      <p:sp>
        <p:nvSpPr>
          <p:cNvPr id="11" name="Content Placeholder 2"/>
          <p:cNvSpPr>
            <a:spLocks noGrp="1"/>
          </p:cNvSpPr>
          <p:nvPr>
            <p:ph idx="1"/>
          </p:nvPr>
        </p:nvSpPr>
        <p:spPr>
          <a:xfrm>
            <a:off x="329184" y="4038994"/>
            <a:ext cx="2606762" cy="2133206"/>
          </a:xfrm>
          <a:prstGeom prst="rect">
            <a:avLst/>
          </a:prstGeom>
        </p:spPr>
        <p:txBody>
          <a:bodyPr/>
          <a:lstStyle>
            <a:lvl1pPr>
              <a:defRPr sz="1600"/>
            </a:lvl1pPr>
            <a:lvl2pPr>
              <a:defRPr sz="1400" baseline="0"/>
            </a:lvl2pPr>
            <a:lvl3pPr>
              <a:defRPr sz="1400" baseline="0"/>
            </a:lvl3pPr>
            <a:lvl4pPr>
              <a:defRPr sz="1200"/>
            </a:lvl4pPr>
            <a:lvl5pPr>
              <a:defRPr sz="12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2"/>
          <p:cNvSpPr>
            <a:spLocks noGrp="1"/>
          </p:cNvSpPr>
          <p:nvPr>
            <p:ph idx="13"/>
          </p:nvPr>
        </p:nvSpPr>
        <p:spPr>
          <a:xfrm>
            <a:off x="6212150" y="4038994"/>
            <a:ext cx="2588152" cy="2133206"/>
          </a:xfrm>
          <a:prstGeom prst="rect">
            <a:avLst/>
          </a:prstGeom>
        </p:spPr>
        <p:txBody>
          <a:bodyPr/>
          <a:lstStyle>
            <a:lvl1pPr>
              <a:defRPr sz="1600"/>
            </a:lvl1pPr>
            <a:lvl2pPr>
              <a:defRPr sz="1400" baseline="0"/>
            </a:lvl2pPr>
            <a:lvl3pPr>
              <a:defRPr sz="1400" baseline="0"/>
            </a:lvl3pPr>
            <a:lvl4pPr>
              <a:defRPr sz="1200"/>
            </a:lvl4pPr>
            <a:lvl5pPr>
              <a:defRPr sz="12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2"/>
          <p:cNvSpPr>
            <a:spLocks noGrp="1"/>
          </p:cNvSpPr>
          <p:nvPr>
            <p:ph idx="17"/>
          </p:nvPr>
        </p:nvSpPr>
        <p:spPr>
          <a:xfrm>
            <a:off x="3280172" y="4038994"/>
            <a:ext cx="2587752" cy="2133206"/>
          </a:xfrm>
          <a:prstGeom prst="rect">
            <a:avLst/>
          </a:prstGeom>
        </p:spPr>
        <p:txBody>
          <a:bodyPr/>
          <a:lstStyle>
            <a:lvl1pPr>
              <a:defRPr sz="1600"/>
            </a:lvl1pPr>
            <a:lvl2pPr>
              <a:defRPr sz="1400" baseline="0"/>
            </a:lvl2pPr>
            <a:lvl3pPr>
              <a:defRPr sz="1400" baseline="0"/>
            </a:lvl3pPr>
            <a:lvl4pPr>
              <a:defRPr sz="1200"/>
            </a:lvl4pPr>
            <a:lvl5pPr>
              <a:defRPr sz="12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51525755"/>
      </p:ext>
    </p:extLst>
  </p:cSld>
  <p:clrMapOvr>
    <a:masterClrMapping/>
  </p:clrMapOvr>
  <p:extLst mod="1">
    <p:ext uri="{DCECCB84-F9BA-43D5-87BE-67443E8EF086}">
      <p15:sldGuideLst xmlns:p15="http://schemas.microsoft.com/office/powerpoint/2012/main">
        <p15:guide id="2" pos="4920">
          <p15:clr>
            <a:srgbClr val="FBAE40"/>
          </p15:clr>
        </p15:guide>
        <p15:guide id="3" orient="horz" pos="2160">
          <p15:clr>
            <a:srgbClr val="FBAE40"/>
          </p15:clr>
        </p15:guide>
        <p15:guide id="4" orient="horz" pos="2496">
          <p15:clr>
            <a:srgbClr val="FBAE40"/>
          </p15:clr>
        </p15:guide>
        <p15:guide id="5" orient="horz" pos="26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Eight Content">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p:txBody>
          <a:bodyPr/>
          <a:lstStyle/>
          <a:p>
            <a:r>
              <a:rPr lang="en-US"/>
              <a:t>Adient / Global Supplier Scorecard / 2019</a:t>
            </a:r>
          </a:p>
        </p:txBody>
      </p:sp>
      <p:sp>
        <p:nvSpPr>
          <p:cNvPr id="7" name="Slide Number Placeholder 6"/>
          <p:cNvSpPr>
            <a:spLocks noGrp="1"/>
          </p:cNvSpPr>
          <p:nvPr>
            <p:ph type="sldNum" sz="quarter" idx="12"/>
          </p:nvPr>
        </p:nvSpPr>
        <p:spPr/>
        <p:txBody>
          <a:bodyPr/>
          <a:lstStyle/>
          <a:p>
            <a:fld id="{295864D2-2B9F-40E2-998E-CC77F1ABC594}" type="slidenum">
              <a:rPr lang="en-US" smtClean="0"/>
              <a:t>‹#›</a:t>
            </a:fld>
            <a:endParaRPr lang="en-US"/>
          </a:p>
        </p:txBody>
      </p:sp>
      <p:sp>
        <p:nvSpPr>
          <p:cNvPr id="11" name="Picture Placeholder 10"/>
          <p:cNvSpPr>
            <a:spLocks noGrp="1"/>
          </p:cNvSpPr>
          <p:nvPr>
            <p:ph type="pic" sz="quarter" idx="15"/>
          </p:nvPr>
        </p:nvSpPr>
        <p:spPr>
          <a:xfrm>
            <a:off x="342901" y="1600200"/>
            <a:ext cx="1975247" cy="2350450"/>
          </a:xfrm>
          <a:prstGeom prst="rect">
            <a:avLst/>
          </a:prstGeom>
          <a:pattFill prst="wdUpDiag">
            <a:fgClr>
              <a:schemeClr val="bg1">
                <a:lumMod val="75000"/>
              </a:schemeClr>
            </a:fgClr>
            <a:bgClr>
              <a:schemeClr val="bg1"/>
            </a:bgClr>
          </a:pattFill>
        </p:spPr>
        <p:txBody>
          <a:bodyPr vert="horz" wrap="square" lIns="0" tIns="0" rIns="0" bIns="0" rtlCol="0">
            <a:noAutofit/>
          </a:bodyPr>
          <a:lstStyle>
            <a:lvl1pPr>
              <a:defRPr lang="en-US"/>
            </a:lvl1pPr>
          </a:lstStyle>
          <a:p>
            <a:pPr lvl="0"/>
            <a:r>
              <a:rPr lang="en-US" dirty="0"/>
              <a:t>Click icon to add picture</a:t>
            </a:r>
          </a:p>
        </p:txBody>
      </p:sp>
      <p:sp>
        <p:nvSpPr>
          <p:cNvPr id="12" name="Picture Placeholder 10"/>
          <p:cNvSpPr>
            <a:spLocks noGrp="1"/>
          </p:cNvSpPr>
          <p:nvPr>
            <p:ph type="pic" sz="quarter" idx="16"/>
          </p:nvPr>
        </p:nvSpPr>
        <p:spPr>
          <a:xfrm>
            <a:off x="2507134" y="1602645"/>
            <a:ext cx="1975247" cy="2350450"/>
          </a:xfrm>
          <a:prstGeom prst="rect">
            <a:avLst/>
          </a:prstGeom>
          <a:pattFill prst="wdUpDiag">
            <a:fgClr>
              <a:schemeClr val="bg1">
                <a:lumMod val="75000"/>
              </a:schemeClr>
            </a:fgClr>
            <a:bgClr>
              <a:schemeClr val="bg1"/>
            </a:bgClr>
          </a:pattFill>
        </p:spPr>
        <p:txBody>
          <a:bodyPr vert="horz" wrap="square" lIns="0" tIns="0" rIns="0" bIns="0" rtlCol="0">
            <a:noAutofit/>
          </a:bodyPr>
          <a:lstStyle>
            <a:lvl1pPr>
              <a:defRPr lang="en-US"/>
            </a:lvl1pPr>
          </a:lstStyle>
          <a:p>
            <a:pPr lvl="0"/>
            <a:r>
              <a:rPr lang="en-US" dirty="0"/>
              <a:t>Click icon to add picture</a:t>
            </a:r>
          </a:p>
        </p:txBody>
      </p:sp>
      <p:sp>
        <p:nvSpPr>
          <p:cNvPr id="13" name="Picture Placeholder 10"/>
          <p:cNvSpPr>
            <a:spLocks noGrp="1"/>
          </p:cNvSpPr>
          <p:nvPr>
            <p:ph type="pic" sz="quarter" idx="17"/>
          </p:nvPr>
        </p:nvSpPr>
        <p:spPr>
          <a:xfrm>
            <a:off x="4671440" y="1600200"/>
            <a:ext cx="1975247" cy="2350450"/>
          </a:xfrm>
          <a:prstGeom prst="rect">
            <a:avLst/>
          </a:prstGeom>
          <a:pattFill prst="wdUpDiag">
            <a:fgClr>
              <a:schemeClr val="bg1">
                <a:lumMod val="75000"/>
              </a:schemeClr>
            </a:fgClr>
            <a:bgClr>
              <a:schemeClr val="bg1"/>
            </a:bgClr>
          </a:pattFill>
        </p:spPr>
        <p:txBody>
          <a:bodyPr vert="horz" wrap="square" lIns="0" tIns="0" rIns="0" bIns="0" rtlCol="0">
            <a:noAutofit/>
          </a:bodyPr>
          <a:lstStyle>
            <a:lvl1pPr>
              <a:defRPr lang="en-US"/>
            </a:lvl1pPr>
          </a:lstStyle>
          <a:p>
            <a:pPr lvl="0"/>
            <a:r>
              <a:rPr lang="en-US" dirty="0"/>
              <a:t>Click icon to add picture</a:t>
            </a:r>
          </a:p>
        </p:txBody>
      </p:sp>
      <p:sp>
        <p:nvSpPr>
          <p:cNvPr id="14" name="Picture Placeholder 10"/>
          <p:cNvSpPr>
            <a:spLocks noGrp="1"/>
          </p:cNvSpPr>
          <p:nvPr>
            <p:ph type="pic" sz="quarter" idx="18"/>
          </p:nvPr>
        </p:nvSpPr>
        <p:spPr>
          <a:xfrm>
            <a:off x="6835817" y="1600200"/>
            <a:ext cx="1965283" cy="2350450"/>
          </a:xfrm>
          <a:prstGeom prst="rect">
            <a:avLst/>
          </a:prstGeom>
          <a:pattFill prst="wdUpDiag">
            <a:fgClr>
              <a:schemeClr val="bg1">
                <a:lumMod val="75000"/>
              </a:schemeClr>
            </a:fgClr>
            <a:bgClr>
              <a:schemeClr val="bg1"/>
            </a:bgClr>
          </a:pattFill>
        </p:spPr>
        <p:txBody>
          <a:bodyPr vert="horz" wrap="square" lIns="0" tIns="0" rIns="0" bIns="0" rtlCol="0">
            <a:noAutofit/>
          </a:bodyPr>
          <a:lstStyle>
            <a:lvl1pPr>
              <a:defRPr lang="en-US"/>
            </a:lvl1pPr>
          </a:lstStyle>
          <a:p>
            <a:pPr lvl="0"/>
            <a:r>
              <a:rPr lang="en-US" dirty="0"/>
              <a:t>Click icon to add picture</a:t>
            </a:r>
          </a:p>
        </p:txBody>
      </p:sp>
      <p:sp>
        <p:nvSpPr>
          <p:cNvPr id="5" name="Title 4"/>
          <p:cNvSpPr>
            <a:spLocks noGrp="1"/>
          </p:cNvSpPr>
          <p:nvPr>
            <p:ph type="title"/>
          </p:nvPr>
        </p:nvSpPr>
        <p:spPr/>
        <p:txBody>
          <a:bodyPr/>
          <a:lstStyle/>
          <a:p>
            <a:r>
              <a:rPr lang="en-US" dirty="0"/>
              <a:t>Click to edit Master title style</a:t>
            </a:r>
          </a:p>
        </p:txBody>
      </p:sp>
      <p:sp>
        <p:nvSpPr>
          <p:cNvPr id="15" name="Content Placeholder 2"/>
          <p:cNvSpPr>
            <a:spLocks noGrp="1"/>
          </p:cNvSpPr>
          <p:nvPr>
            <p:ph idx="1"/>
          </p:nvPr>
        </p:nvSpPr>
        <p:spPr>
          <a:xfrm>
            <a:off x="329184" y="4143370"/>
            <a:ext cx="1988964" cy="2028830"/>
          </a:xfrm>
          <a:prstGeom prst="rect">
            <a:avLst/>
          </a:prstGeom>
        </p:spPr>
        <p:txBody>
          <a:bodyPr/>
          <a:lstStyle>
            <a:lvl1pPr>
              <a:defRPr sz="1600"/>
            </a:lvl1pPr>
            <a:lvl2pPr>
              <a:defRPr sz="1400" baseline="0"/>
            </a:lvl2pPr>
            <a:lvl3pPr>
              <a:defRPr sz="1400" baseline="0"/>
            </a:lvl3pPr>
            <a:lvl4pPr>
              <a:defRPr sz="1200"/>
            </a:lvl4pPr>
            <a:lvl5pPr>
              <a:defRPr sz="12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2"/>
          <p:cNvSpPr>
            <a:spLocks noGrp="1"/>
          </p:cNvSpPr>
          <p:nvPr>
            <p:ph idx="13"/>
          </p:nvPr>
        </p:nvSpPr>
        <p:spPr>
          <a:xfrm>
            <a:off x="2507134" y="4143370"/>
            <a:ext cx="1975246" cy="2028830"/>
          </a:xfrm>
          <a:prstGeom prst="rect">
            <a:avLst/>
          </a:prstGeom>
        </p:spPr>
        <p:txBody>
          <a:bodyPr/>
          <a:lstStyle>
            <a:lvl1pPr>
              <a:defRPr sz="1600"/>
            </a:lvl1pPr>
            <a:lvl2pPr>
              <a:defRPr sz="1400" baseline="0"/>
            </a:lvl2pPr>
            <a:lvl3pPr>
              <a:defRPr sz="1400" baseline="0"/>
            </a:lvl3pPr>
            <a:lvl4pPr>
              <a:defRPr sz="1200"/>
            </a:lvl4pPr>
            <a:lvl5pPr>
              <a:defRPr sz="12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p:cNvSpPr>
            <a:spLocks noGrp="1"/>
          </p:cNvSpPr>
          <p:nvPr>
            <p:ph idx="14"/>
          </p:nvPr>
        </p:nvSpPr>
        <p:spPr>
          <a:xfrm>
            <a:off x="4672584" y="4143370"/>
            <a:ext cx="1956816" cy="2028830"/>
          </a:xfrm>
          <a:prstGeom prst="rect">
            <a:avLst/>
          </a:prstGeom>
        </p:spPr>
        <p:txBody>
          <a:bodyPr/>
          <a:lstStyle>
            <a:lvl1pPr>
              <a:defRPr sz="1600"/>
            </a:lvl1pPr>
            <a:lvl2pPr>
              <a:defRPr sz="1400" baseline="0"/>
            </a:lvl2pPr>
            <a:lvl3pPr>
              <a:defRPr sz="1400" baseline="0"/>
            </a:lvl3pPr>
            <a:lvl4pPr>
              <a:defRPr sz="1200"/>
            </a:lvl4pPr>
            <a:lvl5pPr>
              <a:defRPr sz="12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2"/>
          <p:cNvSpPr>
            <a:spLocks noGrp="1"/>
          </p:cNvSpPr>
          <p:nvPr>
            <p:ph idx="19"/>
          </p:nvPr>
        </p:nvSpPr>
        <p:spPr>
          <a:xfrm>
            <a:off x="6839712" y="4143370"/>
            <a:ext cx="1961388" cy="2028830"/>
          </a:xfrm>
          <a:prstGeom prst="rect">
            <a:avLst/>
          </a:prstGeom>
        </p:spPr>
        <p:txBody>
          <a:bodyPr/>
          <a:lstStyle>
            <a:lvl1pPr>
              <a:defRPr sz="1600"/>
            </a:lvl1pPr>
            <a:lvl2pPr>
              <a:defRPr sz="1400" baseline="0"/>
            </a:lvl2pPr>
            <a:lvl3pPr>
              <a:defRPr sz="1400" baseline="0"/>
            </a:lvl3pPr>
            <a:lvl4pPr>
              <a:defRPr sz="1200"/>
            </a:lvl4pPr>
            <a:lvl5pPr>
              <a:defRPr sz="12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57269346"/>
      </p:ext>
    </p:extLst>
  </p:cSld>
  <p:clrMapOvr>
    <a:masterClrMapping/>
  </p:clrMapOvr>
  <p:extLst mod="1">
    <p:ext uri="{DCECCB84-F9BA-43D5-87BE-67443E8EF086}">
      <p15:sldGuideLst xmlns:p15="http://schemas.microsoft.com/office/powerpoint/2012/main">
        <p15:guide id="1" orient="horz" pos="2496">
          <p15:clr>
            <a:srgbClr val="FBAE40"/>
          </p15:clr>
        </p15:guide>
        <p15:guide id="2" orient="horz" pos="26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itle and Picture">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a:t>Adient / Global Supplier Scorecard / 2019</a:t>
            </a:r>
          </a:p>
        </p:txBody>
      </p:sp>
      <p:sp>
        <p:nvSpPr>
          <p:cNvPr id="5" name="Slide Number Placeholder 4"/>
          <p:cNvSpPr>
            <a:spLocks noGrp="1"/>
          </p:cNvSpPr>
          <p:nvPr>
            <p:ph type="sldNum" sz="quarter" idx="12"/>
          </p:nvPr>
        </p:nvSpPr>
        <p:spPr/>
        <p:txBody>
          <a:bodyPr/>
          <a:lstStyle/>
          <a:p>
            <a:fld id="{295864D2-2B9F-40E2-998E-CC77F1ABC594}" type="slidenum">
              <a:rPr lang="en-US" smtClean="0"/>
              <a:t>‹#›</a:t>
            </a:fld>
            <a:endParaRPr lang="en-US"/>
          </a:p>
        </p:txBody>
      </p:sp>
      <p:sp>
        <p:nvSpPr>
          <p:cNvPr id="6" name="Picture Placeholder 5"/>
          <p:cNvSpPr>
            <a:spLocks noGrp="1"/>
          </p:cNvSpPr>
          <p:nvPr>
            <p:ph type="pic" sz="quarter" idx="13"/>
          </p:nvPr>
        </p:nvSpPr>
        <p:spPr>
          <a:xfrm>
            <a:off x="342900" y="1600200"/>
            <a:ext cx="8458200" cy="4572000"/>
          </a:xfrm>
          <a:prstGeom prst="rect">
            <a:avLst/>
          </a:prstGeom>
          <a:pattFill prst="wdUpDiag">
            <a:fgClr>
              <a:schemeClr val="bg1">
                <a:lumMod val="75000"/>
              </a:schemeClr>
            </a:fgClr>
            <a:bgClr>
              <a:schemeClr val="bg1"/>
            </a:bgClr>
          </a:pattFill>
        </p:spPr>
        <p:txBody>
          <a:bodyPr/>
          <a:lstStyle/>
          <a:p>
            <a:r>
              <a:rPr lang="en-US" dirty="0"/>
              <a:t>Click icon to add picture</a:t>
            </a:r>
          </a:p>
        </p:txBody>
      </p:sp>
      <p:sp>
        <p:nvSpPr>
          <p:cNvPr id="3" name="Title 2"/>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21031339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a:t>Adient / Global Supplier Scorecard / 2019</a:t>
            </a:r>
          </a:p>
        </p:txBody>
      </p:sp>
      <p:sp>
        <p:nvSpPr>
          <p:cNvPr id="5" name="Slide Number Placeholder 4"/>
          <p:cNvSpPr>
            <a:spLocks noGrp="1"/>
          </p:cNvSpPr>
          <p:nvPr>
            <p:ph type="sldNum" sz="quarter" idx="12"/>
          </p:nvPr>
        </p:nvSpPr>
        <p:spPr/>
        <p:txBody>
          <a:bodyPr/>
          <a:lstStyle/>
          <a:p>
            <a:fld id="{295864D2-2B9F-40E2-998E-CC77F1ABC594}" type="slidenum">
              <a:rPr lang="en-US" smtClean="0"/>
              <a:t>‹#›</a:t>
            </a:fld>
            <a:endParaRPr lang="en-US"/>
          </a:p>
        </p:txBody>
      </p:sp>
      <p:sp>
        <p:nvSpPr>
          <p:cNvPr id="3" name="Title 2"/>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27751950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Image teal">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29184" y="1498600"/>
            <a:ext cx="8471916" cy="1533101"/>
          </a:xfrm>
        </p:spPr>
        <p:txBody>
          <a:bodyPr anchor="t"/>
          <a:lstStyle>
            <a:lvl1pPr algn="l">
              <a:defRPr sz="3200" baseline="0">
                <a:solidFill>
                  <a:schemeClr val="bg2"/>
                </a:solidFill>
              </a:defRPr>
            </a:lvl1pPr>
          </a:lstStyle>
          <a:p>
            <a:r>
              <a:rPr lang="en-US" dirty="0"/>
              <a:t>Click to edit Master title style</a:t>
            </a:r>
          </a:p>
        </p:txBody>
      </p:sp>
      <p:sp>
        <p:nvSpPr>
          <p:cNvPr id="3" name="Subtitle 2"/>
          <p:cNvSpPr>
            <a:spLocks noGrp="1"/>
          </p:cNvSpPr>
          <p:nvPr>
            <p:ph type="subTitle" idx="1"/>
          </p:nvPr>
        </p:nvSpPr>
        <p:spPr>
          <a:xfrm>
            <a:off x="329184" y="3031702"/>
            <a:ext cx="8471916" cy="397298"/>
          </a:xfrm>
          <a:prstGeom prst="rect">
            <a:avLst/>
          </a:prstGeom>
        </p:spPr>
        <p:txBody>
          <a:bodyPr/>
          <a:lstStyle>
            <a:lvl1pPr marL="0" indent="0" algn="l">
              <a:buFont typeface="Arial" panose="020B0604020202020204" pitchFamily="34" charset="0"/>
              <a:buNone/>
              <a:defRPr sz="14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
        <p:nvSpPr>
          <p:cNvPr id="9" name="Picture Placeholder 8"/>
          <p:cNvSpPr>
            <a:spLocks noGrp="1"/>
          </p:cNvSpPr>
          <p:nvPr>
            <p:ph type="pic" sz="quarter" idx="10"/>
          </p:nvPr>
        </p:nvSpPr>
        <p:spPr>
          <a:xfrm>
            <a:off x="342900" y="3429000"/>
            <a:ext cx="8801099" cy="3429000"/>
          </a:xfrm>
          <a:prstGeom prst="rect">
            <a:avLst/>
          </a:prstGeom>
          <a:pattFill prst="wdUpDiag">
            <a:fgClr>
              <a:schemeClr val="bg1">
                <a:lumMod val="75000"/>
              </a:schemeClr>
            </a:fgClr>
            <a:bgClr>
              <a:schemeClr val="bg1"/>
            </a:bgClr>
          </a:pattFill>
        </p:spPr>
        <p:txBody>
          <a:bodyPr vert="horz" wrap="square" lIns="0" tIns="0" rIns="0" bIns="0" rtlCol="0">
            <a:noAutofit/>
          </a:bodyPr>
          <a:lstStyle>
            <a:lvl1pPr>
              <a:defRPr lang="en-US" dirty="0"/>
            </a:lvl1pPr>
          </a:lstStyle>
          <a:p>
            <a:pPr lvl="0"/>
            <a:r>
              <a:rPr lang="en-US"/>
              <a:t>Click icon to add picture</a:t>
            </a:r>
            <a:endParaRPr lang="en-US"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059168" y="466344"/>
            <a:ext cx="1737360" cy="691084"/>
          </a:xfrm>
          <a:prstGeom prst="rect">
            <a:avLst/>
          </a:prstGeom>
        </p:spPr>
      </p:pic>
    </p:spTree>
    <p:extLst>
      <p:ext uri="{BB962C8B-B14F-4D97-AF65-F5344CB8AC3E}">
        <p14:creationId xmlns:p14="http://schemas.microsoft.com/office/powerpoint/2010/main" val="23717962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Slide/Image whit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29184" y="1497013"/>
            <a:ext cx="8471916" cy="1531875"/>
          </a:xfrm>
        </p:spPr>
        <p:txBody>
          <a:bodyPr anchor="t"/>
          <a:lstStyle>
            <a:lvl1pPr algn="l">
              <a:defRPr sz="3200" baseline="0">
                <a:solidFill>
                  <a:schemeClr val="tx2"/>
                </a:solidFill>
              </a:defRPr>
            </a:lvl1pPr>
          </a:lstStyle>
          <a:p>
            <a:r>
              <a:rPr lang="en-US" dirty="0"/>
              <a:t>Click to edit Master title style</a:t>
            </a:r>
          </a:p>
        </p:txBody>
      </p:sp>
      <p:sp>
        <p:nvSpPr>
          <p:cNvPr id="3" name="Subtitle 2"/>
          <p:cNvSpPr>
            <a:spLocks noGrp="1"/>
          </p:cNvSpPr>
          <p:nvPr>
            <p:ph type="subTitle" idx="1"/>
          </p:nvPr>
        </p:nvSpPr>
        <p:spPr>
          <a:xfrm>
            <a:off x="329184" y="3031701"/>
            <a:ext cx="8471916" cy="394486"/>
          </a:xfrm>
          <a:prstGeom prst="rect">
            <a:avLst/>
          </a:prstGeom>
        </p:spPr>
        <p:txBody>
          <a:bodyPr/>
          <a:lstStyle>
            <a:lvl1pPr marL="0" indent="0" algn="l">
              <a:buFont typeface="Arial" panose="020B0604020202020204" pitchFamily="34" charset="0"/>
              <a:buNone/>
              <a:defRPr sz="14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
        <p:nvSpPr>
          <p:cNvPr id="9" name="Picture Placeholder 8"/>
          <p:cNvSpPr>
            <a:spLocks noGrp="1"/>
          </p:cNvSpPr>
          <p:nvPr>
            <p:ph type="pic" sz="quarter" idx="10"/>
          </p:nvPr>
        </p:nvSpPr>
        <p:spPr>
          <a:xfrm>
            <a:off x="342900" y="3429000"/>
            <a:ext cx="8801100" cy="3429000"/>
          </a:xfrm>
          <a:prstGeom prst="rect">
            <a:avLst/>
          </a:prstGeom>
          <a:pattFill prst="wdUpDiag">
            <a:fgClr>
              <a:schemeClr val="bg1">
                <a:lumMod val="75000"/>
              </a:schemeClr>
            </a:fgClr>
            <a:bgClr>
              <a:schemeClr val="bg1"/>
            </a:bgClr>
          </a:pattFill>
        </p:spPr>
        <p:txBody>
          <a:bodyPr vert="horz" wrap="square" lIns="0" tIns="0" rIns="0" bIns="0" rtlCol="0">
            <a:noAutofit/>
          </a:bodyPr>
          <a:lstStyle>
            <a:lvl1pPr>
              <a:defRPr lang="en-US" dirty="0"/>
            </a:lvl1pPr>
          </a:lstStyle>
          <a:p>
            <a:pPr lvl="0"/>
            <a:r>
              <a:rPr lang="en-US" dirty="0"/>
              <a:t>Click icon to add picture</a:t>
            </a: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059168" y="466344"/>
            <a:ext cx="1737360" cy="691084"/>
          </a:xfrm>
          <a:prstGeom prst="rect">
            <a:avLst/>
          </a:prstGeom>
        </p:spPr>
      </p:pic>
    </p:spTree>
    <p:extLst>
      <p:ext uri="{BB962C8B-B14F-4D97-AF65-F5344CB8AC3E}">
        <p14:creationId xmlns:p14="http://schemas.microsoft.com/office/powerpoint/2010/main" val="35563455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Slide/Image+pattern teal">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29184" y="1498600"/>
            <a:ext cx="4071366" cy="2311400"/>
          </a:xfrm>
        </p:spPr>
        <p:txBody>
          <a:bodyPr anchor="t"/>
          <a:lstStyle>
            <a:lvl1pPr algn="l">
              <a:defRPr sz="3200" baseline="0">
                <a:solidFill>
                  <a:schemeClr val="bg2"/>
                </a:solidFill>
              </a:defRPr>
            </a:lvl1pPr>
          </a:lstStyle>
          <a:p>
            <a:r>
              <a:rPr lang="en-US" dirty="0"/>
              <a:t>Click to edit Master title style</a:t>
            </a:r>
          </a:p>
        </p:txBody>
      </p:sp>
      <p:sp>
        <p:nvSpPr>
          <p:cNvPr id="3" name="Subtitle 2"/>
          <p:cNvSpPr>
            <a:spLocks noGrp="1"/>
          </p:cNvSpPr>
          <p:nvPr>
            <p:ph type="subTitle" idx="1"/>
          </p:nvPr>
        </p:nvSpPr>
        <p:spPr>
          <a:xfrm>
            <a:off x="329184" y="5334000"/>
            <a:ext cx="4071366" cy="365760"/>
          </a:xfrm>
          <a:prstGeom prst="rect">
            <a:avLst/>
          </a:prstGeom>
        </p:spPr>
        <p:txBody>
          <a:bodyPr/>
          <a:lstStyle>
            <a:lvl1pPr marL="0" indent="0" algn="l">
              <a:buFont typeface="Arial" panose="020B0604020202020204" pitchFamily="34" charset="0"/>
              <a:buNone/>
              <a:defRPr sz="14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
        <p:nvSpPr>
          <p:cNvPr id="9" name="Picture Placeholder 8"/>
          <p:cNvSpPr>
            <a:spLocks noGrp="1"/>
          </p:cNvSpPr>
          <p:nvPr>
            <p:ph type="pic" sz="quarter" idx="10"/>
          </p:nvPr>
        </p:nvSpPr>
        <p:spPr>
          <a:xfrm>
            <a:off x="4572000" y="1600200"/>
            <a:ext cx="4572000" cy="5257800"/>
          </a:xfrm>
          <a:prstGeom prst="rect">
            <a:avLst/>
          </a:prstGeom>
          <a:pattFill prst="wdUpDiag">
            <a:fgClr>
              <a:schemeClr val="bg1">
                <a:lumMod val="75000"/>
              </a:schemeClr>
            </a:fgClr>
            <a:bgClr>
              <a:schemeClr val="bg1"/>
            </a:bgClr>
          </a:pattFill>
        </p:spPr>
        <p:txBody>
          <a:bodyPr vert="horz" wrap="square" lIns="0" tIns="0" rIns="0" bIns="0" rtlCol="0">
            <a:noAutofit/>
          </a:bodyPr>
          <a:lstStyle>
            <a:lvl1pPr>
              <a:defRPr lang="en-US" dirty="0"/>
            </a:lvl1pPr>
          </a:lstStyle>
          <a:p>
            <a:pPr lvl="0"/>
            <a:r>
              <a:rPr lang="en-US"/>
              <a:t>Click icon to add picture</a:t>
            </a:r>
            <a:endParaRPr lang="en-US"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059168" y="466344"/>
            <a:ext cx="1737360" cy="691084"/>
          </a:xfrm>
          <a:prstGeom prst="rect">
            <a:avLst/>
          </a:prstGeom>
        </p:spPr>
      </p:pic>
      <p:sp>
        <p:nvSpPr>
          <p:cNvPr id="8" name="Freeform 1"/>
          <p:cNvSpPr>
            <a:spLocks noChangeArrowheads="1"/>
          </p:cNvSpPr>
          <p:nvPr userDrawn="1"/>
        </p:nvSpPr>
        <p:spPr bwMode="auto">
          <a:xfrm>
            <a:off x="349250" y="5745163"/>
            <a:ext cx="4105275" cy="976312"/>
          </a:xfrm>
          <a:custGeom>
            <a:avLst/>
            <a:gdLst>
              <a:gd name="T0" fmla="*/ 4837 w 11404"/>
              <a:gd name="T1" fmla="*/ 2666 h 2713"/>
              <a:gd name="T2" fmla="*/ 4153 w 11404"/>
              <a:gd name="T3" fmla="*/ 2462 h 2713"/>
              <a:gd name="T4" fmla="*/ 2441 w 11404"/>
              <a:gd name="T5" fmla="*/ 2712 h 2713"/>
              <a:gd name="T6" fmla="*/ 10389 w 11404"/>
              <a:gd name="T7" fmla="*/ 2423 h 2713"/>
              <a:gd name="T8" fmla="*/ 9216 w 11404"/>
              <a:gd name="T9" fmla="*/ 2705 h 2713"/>
              <a:gd name="T10" fmla="*/ 7733 w 11404"/>
              <a:gd name="T11" fmla="*/ 2705 h 2713"/>
              <a:gd name="T12" fmla="*/ 6566 w 11404"/>
              <a:gd name="T13" fmla="*/ 2423 h 2713"/>
              <a:gd name="T14" fmla="*/ 5337 w 11404"/>
              <a:gd name="T15" fmla="*/ 2712 h 2713"/>
              <a:gd name="T16" fmla="*/ 976 w 11404"/>
              <a:gd name="T17" fmla="*/ 2666 h 2713"/>
              <a:gd name="T18" fmla="*/ 292 w 11404"/>
              <a:gd name="T19" fmla="*/ 2462 h 2713"/>
              <a:gd name="T20" fmla="*/ 10163 w 11404"/>
              <a:gd name="T21" fmla="*/ 2229 h 2713"/>
              <a:gd name="T22" fmla="*/ 9420 w 11404"/>
              <a:gd name="T23" fmla="*/ 1941 h 2713"/>
              <a:gd name="T24" fmla="*/ 8257 w 11404"/>
              <a:gd name="T25" fmla="*/ 2222 h 2713"/>
              <a:gd name="T26" fmla="*/ 6767 w 11404"/>
              <a:gd name="T27" fmla="*/ 2222 h 2713"/>
              <a:gd name="T28" fmla="*/ 6084 w 11404"/>
              <a:gd name="T29" fmla="*/ 1941 h 2713"/>
              <a:gd name="T30" fmla="*/ 4854 w 11404"/>
              <a:gd name="T31" fmla="*/ 2229 h 2713"/>
              <a:gd name="T32" fmla="*/ 3389 w 11404"/>
              <a:gd name="T33" fmla="*/ 2184 h 2713"/>
              <a:gd name="T34" fmla="*/ 2705 w 11404"/>
              <a:gd name="T35" fmla="*/ 1979 h 2713"/>
              <a:gd name="T36" fmla="*/ 993 w 11404"/>
              <a:gd name="T37" fmla="*/ 2229 h 2713"/>
              <a:gd name="T38" fmla="*/ 253 w 11404"/>
              <a:gd name="T39" fmla="*/ 1941 h 2713"/>
              <a:gd name="T40" fmla="*/ 10184 w 11404"/>
              <a:gd name="T41" fmla="*/ 1740 h 2713"/>
              <a:gd name="T42" fmla="*/ 8698 w 11404"/>
              <a:gd name="T43" fmla="*/ 1740 h 2713"/>
              <a:gd name="T44" fmla="*/ 8014 w 11404"/>
              <a:gd name="T45" fmla="*/ 1458 h 2713"/>
              <a:gd name="T46" fmla="*/ 6302 w 11404"/>
              <a:gd name="T47" fmla="*/ 1747 h 2713"/>
              <a:gd name="T48" fmla="*/ 1941 w 11404"/>
              <a:gd name="T49" fmla="*/ 1701 h 2713"/>
              <a:gd name="T50" fmla="*/ 1257 w 11404"/>
              <a:gd name="T51" fmla="*/ 1497 h 2713"/>
              <a:gd name="T52" fmla="*/ 10646 w 11404"/>
              <a:gd name="T53" fmla="*/ 1747 h 2713"/>
              <a:gd name="T54" fmla="*/ 5080 w 11404"/>
              <a:gd name="T55" fmla="*/ 1458 h 2713"/>
              <a:gd name="T56" fmla="*/ 3910 w 11404"/>
              <a:gd name="T57" fmla="*/ 1740 h 2713"/>
              <a:gd name="T58" fmla="*/ 2424 w 11404"/>
              <a:gd name="T59" fmla="*/ 1740 h 2713"/>
              <a:gd name="T60" fmla="*/ 7532 w 11404"/>
              <a:gd name="T61" fmla="*/ 976 h 2713"/>
              <a:gd name="T62" fmla="*/ 4372 w 11404"/>
              <a:gd name="T63" fmla="*/ 1264 h 2713"/>
              <a:gd name="T64" fmla="*/ 2906 w 11404"/>
              <a:gd name="T65" fmla="*/ 1219 h 2713"/>
              <a:gd name="T66" fmla="*/ 11393 w 11404"/>
              <a:gd name="T67" fmla="*/ 1014 h 2713"/>
              <a:gd name="T68" fmla="*/ 9198 w 11404"/>
              <a:gd name="T69" fmla="*/ 1264 h 2713"/>
              <a:gd name="T70" fmla="*/ 8458 w 11404"/>
              <a:gd name="T71" fmla="*/ 976 h 2713"/>
              <a:gd name="T72" fmla="*/ 6806 w 11404"/>
              <a:gd name="T73" fmla="*/ 1257 h 2713"/>
              <a:gd name="T74" fmla="*/ 5319 w 11404"/>
              <a:gd name="T75" fmla="*/ 1257 h 2713"/>
              <a:gd name="T76" fmla="*/ 1740 w 11404"/>
              <a:gd name="T77" fmla="*/ 976 h 2713"/>
              <a:gd name="T78" fmla="*/ 511 w 11404"/>
              <a:gd name="T79" fmla="*/ 1264 h 2713"/>
              <a:gd name="T80" fmla="*/ 10146 w 11404"/>
              <a:gd name="T81" fmla="*/ 736 h 2713"/>
              <a:gd name="T82" fmla="*/ 9459 w 11404"/>
              <a:gd name="T83" fmla="*/ 532 h 2713"/>
              <a:gd name="T84" fmla="*/ 7750 w 11404"/>
              <a:gd name="T85" fmla="*/ 782 h 2713"/>
              <a:gd name="T86" fmla="*/ 6528 w 11404"/>
              <a:gd name="T87" fmla="*/ 493 h 2713"/>
              <a:gd name="T88" fmla="*/ 5358 w 11404"/>
              <a:gd name="T89" fmla="*/ 775 h 2713"/>
              <a:gd name="T90" fmla="*/ 976 w 11404"/>
              <a:gd name="T91" fmla="*/ 775 h 2713"/>
              <a:gd name="T92" fmla="*/ 292 w 11404"/>
              <a:gd name="T93" fmla="*/ 493 h 2713"/>
              <a:gd name="T94" fmla="*/ 7268 w 11404"/>
              <a:gd name="T95" fmla="*/ 782 h 2713"/>
              <a:gd name="T96" fmla="*/ 3871 w 11404"/>
              <a:gd name="T97" fmla="*/ 736 h 2713"/>
              <a:gd name="T98" fmla="*/ 3188 w 11404"/>
              <a:gd name="T99" fmla="*/ 532 h 2713"/>
              <a:gd name="T100" fmla="*/ 10646 w 11404"/>
              <a:gd name="T101" fmla="*/ 300 h 2713"/>
              <a:gd name="T102" fmla="*/ 9906 w 11404"/>
              <a:gd name="T103" fmla="*/ 11 h 2713"/>
              <a:gd name="T104" fmla="*/ 8737 w 11404"/>
              <a:gd name="T105" fmla="*/ 293 h 2713"/>
              <a:gd name="T106" fmla="*/ 7250 w 11404"/>
              <a:gd name="T107" fmla="*/ 293 h 2713"/>
              <a:gd name="T108" fmla="*/ 6566 w 11404"/>
              <a:gd name="T109" fmla="*/ 11 h 2713"/>
              <a:gd name="T110" fmla="*/ 5337 w 11404"/>
              <a:gd name="T111" fmla="*/ 300 h 2713"/>
              <a:gd name="T112" fmla="*/ 3871 w 11404"/>
              <a:gd name="T113" fmla="*/ 254 h 2713"/>
              <a:gd name="T114" fmla="*/ 3188 w 11404"/>
              <a:gd name="T115" fmla="*/ 50 h 2713"/>
              <a:gd name="T116" fmla="*/ 1476 w 11404"/>
              <a:gd name="T117" fmla="*/ 300 h 2713"/>
              <a:gd name="T118" fmla="*/ 736 w 11404"/>
              <a:gd name="T119" fmla="*/ 11 h 2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404" h="2713">
                <a:moveTo>
                  <a:pt x="10646" y="2712"/>
                </a:moveTo>
                <a:cubicBezTo>
                  <a:pt x="10639" y="2712"/>
                  <a:pt x="10632" y="2708"/>
                  <a:pt x="10628" y="2705"/>
                </a:cubicBezTo>
                <a:cubicBezTo>
                  <a:pt x="10618" y="2694"/>
                  <a:pt x="10618" y="2676"/>
                  <a:pt x="10628" y="2666"/>
                </a:cubicBezTo>
                <a:lnTo>
                  <a:pt x="10871" y="2423"/>
                </a:lnTo>
                <a:cubicBezTo>
                  <a:pt x="10882" y="2412"/>
                  <a:pt x="10899" y="2412"/>
                  <a:pt x="10910" y="2423"/>
                </a:cubicBezTo>
                <a:cubicBezTo>
                  <a:pt x="10920" y="2434"/>
                  <a:pt x="10921" y="2451"/>
                  <a:pt x="10910" y="2462"/>
                </a:cubicBezTo>
                <a:lnTo>
                  <a:pt x="10667" y="2701"/>
                </a:lnTo>
                <a:cubicBezTo>
                  <a:pt x="10660" y="2712"/>
                  <a:pt x="10653" y="2712"/>
                  <a:pt x="10646" y="2712"/>
                </a:cubicBezTo>
                <a:close/>
                <a:moveTo>
                  <a:pt x="7268" y="2712"/>
                </a:moveTo>
                <a:cubicBezTo>
                  <a:pt x="7260" y="2712"/>
                  <a:pt x="7253" y="2708"/>
                  <a:pt x="7250" y="2705"/>
                </a:cubicBezTo>
                <a:cubicBezTo>
                  <a:pt x="7239" y="2694"/>
                  <a:pt x="7239" y="2676"/>
                  <a:pt x="7250" y="2666"/>
                </a:cubicBezTo>
                <a:lnTo>
                  <a:pt x="7493" y="2423"/>
                </a:lnTo>
                <a:cubicBezTo>
                  <a:pt x="7504" y="2412"/>
                  <a:pt x="7521" y="2412"/>
                  <a:pt x="7532" y="2423"/>
                </a:cubicBezTo>
                <a:cubicBezTo>
                  <a:pt x="7542" y="2434"/>
                  <a:pt x="7542" y="2451"/>
                  <a:pt x="7532" y="2462"/>
                </a:cubicBezTo>
                <a:lnTo>
                  <a:pt x="7289" y="2701"/>
                </a:lnTo>
                <a:cubicBezTo>
                  <a:pt x="7282" y="2712"/>
                  <a:pt x="7275" y="2712"/>
                  <a:pt x="7268" y="2712"/>
                </a:cubicBezTo>
                <a:close/>
                <a:moveTo>
                  <a:pt x="4854" y="2712"/>
                </a:moveTo>
                <a:cubicBezTo>
                  <a:pt x="4847" y="2712"/>
                  <a:pt x="4840" y="2708"/>
                  <a:pt x="4837" y="2705"/>
                </a:cubicBezTo>
                <a:cubicBezTo>
                  <a:pt x="4826" y="2694"/>
                  <a:pt x="4826" y="2676"/>
                  <a:pt x="4837" y="2666"/>
                </a:cubicBezTo>
                <a:lnTo>
                  <a:pt x="5080" y="2423"/>
                </a:lnTo>
                <a:cubicBezTo>
                  <a:pt x="5090" y="2412"/>
                  <a:pt x="5108" y="2412"/>
                  <a:pt x="5119" y="2423"/>
                </a:cubicBezTo>
                <a:cubicBezTo>
                  <a:pt x="5129" y="2434"/>
                  <a:pt x="5129" y="2451"/>
                  <a:pt x="5119" y="2462"/>
                </a:cubicBezTo>
                <a:lnTo>
                  <a:pt x="4875" y="2701"/>
                </a:lnTo>
                <a:cubicBezTo>
                  <a:pt x="4865" y="2712"/>
                  <a:pt x="4861" y="2712"/>
                  <a:pt x="4854" y="2712"/>
                </a:cubicBezTo>
                <a:close/>
                <a:moveTo>
                  <a:pt x="4372" y="2712"/>
                </a:moveTo>
                <a:cubicBezTo>
                  <a:pt x="4365" y="2712"/>
                  <a:pt x="4358" y="2708"/>
                  <a:pt x="4354" y="2705"/>
                </a:cubicBezTo>
                <a:cubicBezTo>
                  <a:pt x="4344" y="2694"/>
                  <a:pt x="4344" y="2676"/>
                  <a:pt x="4354" y="2666"/>
                </a:cubicBezTo>
                <a:lnTo>
                  <a:pt x="4597" y="2423"/>
                </a:lnTo>
                <a:cubicBezTo>
                  <a:pt x="4608" y="2412"/>
                  <a:pt x="4625" y="2412"/>
                  <a:pt x="4636" y="2423"/>
                </a:cubicBezTo>
                <a:cubicBezTo>
                  <a:pt x="4646" y="2434"/>
                  <a:pt x="4646" y="2451"/>
                  <a:pt x="4636" y="2462"/>
                </a:cubicBezTo>
                <a:lnTo>
                  <a:pt x="4393" y="2701"/>
                </a:lnTo>
                <a:cubicBezTo>
                  <a:pt x="4382" y="2712"/>
                  <a:pt x="4379" y="2712"/>
                  <a:pt x="4372" y="2712"/>
                </a:cubicBezTo>
                <a:close/>
                <a:moveTo>
                  <a:pt x="3889" y="2712"/>
                </a:moveTo>
                <a:cubicBezTo>
                  <a:pt x="3882" y="2712"/>
                  <a:pt x="3875" y="2708"/>
                  <a:pt x="3871" y="2705"/>
                </a:cubicBezTo>
                <a:cubicBezTo>
                  <a:pt x="3861" y="2694"/>
                  <a:pt x="3861" y="2676"/>
                  <a:pt x="3871" y="2666"/>
                </a:cubicBezTo>
                <a:lnTo>
                  <a:pt x="4115" y="2423"/>
                </a:lnTo>
                <a:cubicBezTo>
                  <a:pt x="4125" y="2412"/>
                  <a:pt x="4143" y="2412"/>
                  <a:pt x="4153" y="2423"/>
                </a:cubicBezTo>
                <a:cubicBezTo>
                  <a:pt x="4164" y="2434"/>
                  <a:pt x="4164" y="2451"/>
                  <a:pt x="4153" y="2462"/>
                </a:cubicBezTo>
                <a:lnTo>
                  <a:pt x="3910" y="2701"/>
                </a:lnTo>
                <a:cubicBezTo>
                  <a:pt x="3900" y="2712"/>
                  <a:pt x="3896" y="2712"/>
                  <a:pt x="3889" y="2712"/>
                </a:cubicBezTo>
                <a:close/>
                <a:moveTo>
                  <a:pt x="3406" y="2712"/>
                </a:moveTo>
                <a:cubicBezTo>
                  <a:pt x="3399" y="2712"/>
                  <a:pt x="3392" y="2708"/>
                  <a:pt x="3389" y="2705"/>
                </a:cubicBezTo>
                <a:cubicBezTo>
                  <a:pt x="3378" y="2694"/>
                  <a:pt x="3378" y="2676"/>
                  <a:pt x="3389" y="2666"/>
                </a:cubicBezTo>
                <a:lnTo>
                  <a:pt x="3632" y="2423"/>
                </a:lnTo>
                <a:cubicBezTo>
                  <a:pt x="3642" y="2412"/>
                  <a:pt x="3660" y="2412"/>
                  <a:pt x="3671" y="2423"/>
                </a:cubicBezTo>
                <a:cubicBezTo>
                  <a:pt x="3681" y="2434"/>
                  <a:pt x="3681" y="2451"/>
                  <a:pt x="3671" y="2462"/>
                </a:cubicBezTo>
                <a:lnTo>
                  <a:pt x="3428" y="2701"/>
                </a:lnTo>
                <a:cubicBezTo>
                  <a:pt x="3417" y="2712"/>
                  <a:pt x="3413" y="2712"/>
                  <a:pt x="3406" y="2712"/>
                </a:cubicBezTo>
                <a:close/>
                <a:moveTo>
                  <a:pt x="2924" y="2712"/>
                </a:moveTo>
                <a:cubicBezTo>
                  <a:pt x="2917" y="2712"/>
                  <a:pt x="2910" y="2708"/>
                  <a:pt x="2906" y="2705"/>
                </a:cubicBezTo>
                <a:cubicBezTo>
                  <a:pt x="2896" y="2694"/>
                  <a:pt x="2896" y="2676"/>
                  <a:pt x="2906" y="2666"/>
                </a:cubicBezTo>
                <a:lnTo>
                  <a:pt x="3149" y="2423"/>
                </a:lnTo>
                <a:cubicBezTo>
                  <a:pt x="3160" y="2412"/>
                  <a:pt x="3177" y="2412"/>
                  <a:pt x="3188" y="2423"/>
                </a:cubicBezTo>
                <a:cubicBezTo>
                  <a:pt x="3199" y="2434"/>
                  <a:pt x="3199" y="2451"/>
                  <a:pt x="3188" y="2462"/>
                </a:cubicBezTo>
                <a:lnTo>
                  <a:pt x="2945" y="2701"/>
                </a:lnTo>
                <a:cubicBezTo>
                  <a:pt x="2934" y="2712"/>
                  <a:pt x="2931" y="2712"/>
                  <a:pt x="2924" y="2712"/>
                </a:cubicBezTo>
                <a:close/>
                <a:moveTo>
                  <a:pt x="2441" y="2712"/>
                </a:moveTo>
                <a:cubicBezTo>
                  <a:pt x="2434" y="2712"/>
                  <a:pt x="2427" y="2708"/>
                  <a:pt x="2424" y="2705"/>
                </a:cubicBezTo>
                <a:cubicBezTo>
                  <a:pt x="2413" y="2694"/>
                  <a:pt x="2413" y="2676"/>
                  <a:pt x="2424" y="2666"/>
                </a:cubicBezTo>
                <a:lnTo>
                  <a:pt x="2667" y="2423"/>
                </a:lnTo>
                <a:cubicBezTo>
                  <a:pt x="2677" y="2412"/>
                  <a:pt x="2694" y="2412"/>
                  <a:pt x="2705" y="2423"/>
                </a:cubicBezTo>
                <a:cubicBezTo>
                  <a:pt x="2715" y="2434"/>
                  <a:pt x="2716" y="2451"/>
                  <a:pt x="2705" y="2462"/>
                </a:cubicBezTo>
                <a:lnTo>
                  <a:pt x="2462" y="2701"/>
                </a:lnTo>
                <a:cubicBezTo>
                  <a:pt x="2452" y="2712"/>
                  <a:pt x="2448" y="2712"/>
                  <a:pt x="2441" y="2712"/>
                </a:cubicBezTo>
                <a:close/>
                <a:moveTo>
                  <a:pt x="11129" y="2712"/>
                </a:moveTo>
                <a:cubicBezTo>
                  <a:pt x="11122" y="2712"/>
                  <a:pt x="11114" y="2708"/>
                  <a:pt x="11111" y="2705"/>
                </a:cubicBezTo>
                <a:cubicBezTo>
                  <a:pt x="11100" y="2694"/>
                  <a:pt x="11100" y="2676"/>
                  <a:pt x="11111" y="2666"/>
                </a:cubicBezTo>
                <a:lnTo>
                  <a:pt x="11354" y="2423"/>
                </a:lnTo>
                <a:cubicBezTo>
                  <a:pt x="11365" y="2412"/>
                  <a:pt x="11382" y="2412"/>
                  <a:pt x="11393" y="2423"/>
                </a:cubicBezTo>
                <a:cubicBezTo>
                  <a:pt x="11403" y="2434"/>
                  <a:pt x="11403" y="2451"/>
                  <a:pt x="11393" y="2462"/>
                </a:cubicBezTo>
                <a:lnTo>
                  <a:pt x="11150" y="2705"/>
                </a:lnTo>
                <a:cubicBezTo>
                  <a:pt x="11143" y="2712"/>
                  <a:pt x="11136" y="2712"/>
                  <a:pt x="11129" y="2712"/>
                </a:cubicBezTo>
                <a:close/>
                <a:moveTo>
                  <a:pt x="10163" y="2712"/>
                </a:moveTo>
                <a:cubicBezTo>
                  <a:pt x="10156" y="2712"/>
                  <a:pt x="10149" y="2708"/>
                  <a:pt x="10146" y="2705"/>
                </a:cubicBezTo>
                <a:cubicBezTo>
                  <a:pt x="10135" y="2694"/>
                  <a:pt x="10135" y="2676"/>
                  <a:pt x="10146" y="2666"/>
                </a:cubicBezTo>
                <a:lnTo>
                  <a:pt x="10389" y="2423"/>
                </a:lnTo>
                <a:cubicBezTo>
                  <a:pt x="10399" y="2412"/>
                  <a:pt x="10417" y="2412"/>
                  <a:pt x="10428" y="2423"/>
                </a:cubicBezTo>
                <a:cubicBezTo>
                  <a:pt x="10438" y="2434"/>
                  <a:pt x="10438" y="2451"/>
                  <a:pt x="10428" y="2462"/>
                </a:cubicBezTo>
                <a:lnTo>
                  <a:pt x="10184" y="2705"/>
                </a:lnTo>
                <a:cubicBezTo>
                  <a:pt x="10177" y="2712"/>
                  <a:pt x="10170" y="2712"/>
                  <a:pt x="10163" y="2712"/>
                </a:cubicBezTo>
                <a:close/>
                <a:moveTo>
                  <a:pt x="9681" y="2712"/>
                </a:moveTo>
                <a:cubicBezTo>
                  <a:pt x="9674" y="2712"/>
                  <a:pt x="9667" y="2708"/>
                  <a:pt x="9663" y="2705"/>
                </a:cubicBezTo>
                <a:cubicBezTo>
                  <a:pt x="9652" y="2694"/>
                  <a:pt x="9652" y="2676"/>
                  <a:pt x="9663" y="2666"/>
                </a:cubicBezTo>
                <a:lnTo>
                  <a:pt x="9906" y="2423"/>
                </a:lnTo>
                <a:cubicBezTo>
                  <a:pt x="9917" y="2412"/>
                  <a:pt x="9934" y="2412"/>
                  <a:pt x="9945" y="2423"/>
                </a:cubicBezTo>
                <a:cubicBezTo>
                  <a:pt x="9955" y="2434"/>
                  <a:pt x="9955" y="2451"/>
                  <a:pt x="9945" y="2462"/>
                </a:cubicBezTo>
                <a:lnTo>
                  <a:pt x="9702" y="2705"/>
                </a:lnTo>
                <a:cubicBezTo>
                  <a:pt x="9695" y="2712"/>
                  <a:pt x="9688" y="2712"/>
                  <a:pt x="9681" y="2712"/>
                </a:cubicBezTo>
                <a:close/>
                <a:moveTo>
                  <a:pt x="9198" y="2712"/>
                </a:moveTo>
                <a:cubicBezTo>
                  <a:pt x="9191" y="2712"/>
                  <a:pt x="9184" y="2708"/>
                  <a:pt x="9180" y="2705"/>
                </a:cubicBezTo>
                <a:cubicBezTo>
                  <a:pt x="9170" y="2694"/>
                  <a:pt x="9170" y="2676"/>
                  <a:pt x="9180" y="2666"/>
                </a:cubicBezTo>
                <a:lnTo>
                  <a:pt x="9420" y="2423"/>
                </a:lnTo>
                <a:cubicBezTo>
                  <a:pt x="9431" y="2412"/>
                  <a:pt x="9448" y="2412"/>
                  <a:pt x="9459" y="2423"/>
                </a:cubicBezTo>
                <a:cubicBezTo>
                  <a:pt x="9469" y="2434"/>
                  <a:pt x="9469" y="2451"/>
                  <a:pt x="9459" y="2462"/>
                </a:cubicBezTo>
                <a:lnTo>
                  <a:pt x="9216" y="2705"/>
                </a:lnTo>
                <a:cubicBezTo>
                  <a:pt x="9212" y="2712"/>
                  <a:pt x="9205" y="2712"/>
                  <a:pt x="9198" y="2712"/>
                </a:cubicBezTo>
                <a:close/>
                <a:moveTo>
                  <a:pt x="8715" y="2712"/>
                </a:moveTo>
                <a:cubicBezTo>
                  <a:pt x="8708" y="2712"/>
                  <a:pt x="8701" y="2708"/>
                  <a:pt x="8698" y="2705"/>
                </a:cubicBezTo>
                <a:cubicBezTo>
                  <a:pt x="8687" y="2694"/>
                  <a:pt x="8687" y="2676"/>
                  <a:pt x="8698" y="2666"/>
                </a:cubicBezTo>
                <a:lnTo>
                  <a:pt x="8941" y="2423"/>
                </a:lnTo>
                <a:cubicBezTo>
                  <a:pt x="8951" y="2412"/>
                  <a:pt x="8969" y="2412"/>
                  <a:pt x="8980" y="2423"/>
                </a:cubicBezTo>
                <a:cubicBezTo>
                  <a:pt x="8990" y="2434"/>
                  <a:pt x="8990" y="2451"/>
                  <a:pt x="8980" y="2462"/>
                </a:cubicBezTo>
                <a:lnTo>
                  <a:pt x="8737" y="2705"/>
                </a:lnTo>
                <a:cubicBezTo>
                  <a:pt x="8730" y="2712"/>
                  <a:pt x="8722" y="2712"/>
                  <a:pt x="8715" y="2712"/>
                </a:cubicBezTo>
                <a:close/>
                <a:moveTo>
                  <a:pt x="8233" y="2712"/>
                </a:moveTo>
                <a:cubicBezTo>
                  <a:pt x="8226" y="2712"/>
                  <a:pt x="8219" y="2708"/>
                  <a:pt x="8215" y="2705"/>
                </a:cubicBezTo>
                <a:cubicBezTo>
                  <a:pt x="8205" y="2694"/>
                  <a:pt x="8205" y="2676"/>
                  <a:pt x="8215" y="2666"/>
                </a:cubicBezTo>
                <a:lnTo>
                  <a:pt x="8458" y="2423"/>
                </a:lnTo>
                <a:cubicBezTo>
                  <a:pt x="8469" y="2412"/>
                  <a:pt x="8486" y="2412"/>
                  <a:pt x="8497" y="2423"/>
                </a:cubicBezTo>
                <a:cubicBezTo>
                  <a:pt x="8508" y="2434"/>
                  <a:pt x="8508" y="2451"/>
                  <a:pt x="8497" y="2462"/>
                </a:cubicBezTo>
                <a:lnTo>
                  <a:pt x="8257" y="2705"/>
                </a:lnTo>
                <a:cubicBezTo>
                  <a:pt x="8247" y="2712"/>
                  <a:pt x="8240" y="2712"/>
                  <a:pt x="8233" y="2712"/>
                </a:cubicBezTo>
                <a:close/>
                <a:moveTo>
                  <a:pt x="7750" y="2712"/>
                </a:moveTo>
                <a:cubicBezTo>
                  <a:pt x="7743" y="2712"/>
                  <a:pt x="7736" y="2708"/>
                  <a:pt x="7733" y="2705"/>
                </a:cubicBezTo>
                <a:cubicBezTo>
                  <a:pt x="7722" y="2694"/>
                  <a:pt x="7722" y="2676"/>
                  <a:pt x="7733" y="2666"/>
                </a:cubicBezTo>
                <a:lnTo>
                  <a:pt x="7976" y="2423"/>
                </a:lnTo>
                <a:cubicBezTo>
                  <a:pt x="7986" y="2412"/>
                  <a:pt x="8004" y="2412"/>
                  <a:pt x="8014" y="2423"/>
                </a:cubicBezTo>
                <a:cubicBezTo>
                  <a:pt x="8025" y="2434"/>
                  <a:pt x="8025" y="2451"/>
                  <a:pt x="8014" y="2462"/>
                </a:cubicBezTo>
                <a:lnTo>
                  <a:pt x="7771" y="2705"/>
                </a:lnTo>
                <a:cubicBezTo>
                  <a:pt x="7764" y="2712"/>
                  <a:pt x="7757" y="2712"/>
                  <a:pt x="7750" y="2712"/>
                </a:cubicBezTo>
                <a:close/>
                <a:moveTo>
                  <a:pt x="6785" y="2712"/>
                </a:moveTo>
                <a:cubicBezTo>
                  <a:pt x="6778" y="2712"/>
                  <a:pt x="6771" y="2708"/>
                  <a:pt x="6767" y="2705"/>
                </a:cubicBezTo>
                <a:cubicBezTo>
                  <a:pt x="6757" y="2694"/>
                  <a:pt x="6757" y="2676"/>
                  <a:pt x="6767" y="2666"/>
                </a:cubicBezTo>
                <a:lnTo>
                  <a:pt x="7010" y="2423"/>
                </a:lnTo>
                <a:cubicBezTo>
                  <a:pt x="7021" y="2412"/>
                  <a:pt x="7039" y="2412"/>
                  <a:pt x="7049" y="2423"/>
                </a:cubicBezTo>
                <a:cubicBezTo>
                  <a:pt x="7060" y="2434"/>
                  <a:pt x="7060" y="2451"/>
                  <a:pt x="7049" y="2462"/>
                </a:cubicBezTo>
                <a:lnTo>
                  <a:pt x="6806" y="2705"/>
                </a:lnTo>
                <a:cubicBezTo>
                  <a:pt x="6799" y="2712"/>
                  <a:pt x="6792" y="2712"/>
                  <a:pt x="6785" y="2712"/>
                </a:cubicBezTo>
                <a:close/>
                <a:moveTo>
                  <a:pt x="6302" y="2712"/>
                </a:moveTo>
                <a:cubicBezTo>
                  <a:pt x="6295" y="2712"/>
                  <a:pt x="6288" y="2708"/>
                  <a:pt x="6285" y="2705"/>
                </a:cubicBezTo>
                <a:cubicBezTo>
                  <a:pt x="6274" y="2694"/>
                  <a:pt x="6274" y="2676"/>
                  <a:pt x="6285" y="2666"/>
                </a:cubicBezTo>
                <a:lnTo>
                  <a:pt x="6528" y="2423"/>
                </a:lnTo>
                <a:cubicBezTo>
                  <a:pt x="6538" y="2412"/>
                  <a:pt x="6556" y="2412"/>
                  <a:pt x="6566" y="2423"/>
                </a:cubicBezTo>
                <a:cubicBezTo>
                  <a:pt x="6577" y="2434"/>
                  <a:pt x="6577" y="2451"/>
                  <a:pt x="6566" y="2462"/>
                </a:cubicBezTo>
                <a:lnTo>
                  <a:pt x="6323" y="2705"/>
                </a:lnTo>
                <a:cubicBezTo>
                  <a:pt x="6316" y="2712"/>
                  <a:pt x="6309" y="2712"/>
                  <a:pt x="6302" y="2712"/>
                </a:cubicBezTo>
                <a:close/>
                <a:moveTo>
                  <a:pt x="5820" y="2712"/>
                </a:moveTo>
                <a:cubicBezTo>
                  <a:pt x="5813" y="2712"/>
                  <a:pt x="5806" y="2708"/>
                  <a:pt x="5802" y="2705"/>
                </a:cubicBezTo>
                <a:cubicBezTo>
                  <a:pt x="5791" y="2694"/>
                  <a:pt x="5791" y="2676"/>
                  <a:pt x="5802" y="2666"/>
                </a:cubicBezTo>
                <a:lnTo>
                  <a:pt x="6045" y="2423"/>
                </a:lnTo>
                <a:cubicBezTo>
                  <a:pt x="6056" y="2412"/>
                  <a:pt x="6073" y="2412"/>
                  <a:pt x="6084" y="2423"/>
                </a:cubicBezTo>
                <a:cubicBezTo>
                  <a:pt x="6094" y="2434"/>
                  <a:pt x="6094" y="2451"/>
                  <a:pt x="6084" y="2462"/>
                </a:cubicBezTo>
                <a:lnTo>
                  <a:pt x="5841" y="2705"/>
                </a:lnTo>
                <a:cubicBezTo>
                  <a:pt x="5834" y="2712"/>
                  <a:pt x="5827" y="2712"/>
                  <a:pt x="5820" y="2712"/>
                </a:cubicBezTo>
                <a:close/>
                <a:moveTo>
                  <a:pt x="5337" y="2712"/>
                </a:moveTo>
                <a:cubicBezTo>
                  <a:pt x="5330" y="2712"/>
                  <a:pt x="5323" y="2708"/>
                  <a:pt x="5319" y="2705"/>
                </a:cubicBezTo>
                <a:cubicBezTo>
                  <a:pt x="5309" y="2694"/>
                  <a:pt x="5309" y="2676"/>
                  <a:pt x="5319" y="2666"/>
                </a:cubicBezTo>
                <a:lnTo>
                  <a:pt x="5562" y="2423"/>
                </a:lnTo>
                <a:cubicBezTo>
                  <a:pt x="5573" y="2412"/>
                  <a:pt x="5591" y="2412"/>
                  <a:pt x="5601" y="2423"/>
                </a:cubicBezTo>
                <a:cubicBezTo>
                  <a:pt x="5612" y="2434"/>
                  <a:pt x="5612" y="2451"/>
                  <a:pt x="5601" y="2462"/>
                </a:cubicBezTo>
                <a:lnTo>
                  <a:pt x="5358" y="2705"/>
                </a:lnTo>
                <a:cubicBezTo>
                  <a:pt x="5351" y="2712"/>
                  <a:pt x="5344" y="2712"/>
                  <a:pt x="5337" y="2712"/>
                </a:cubicBezTo>
                <a:close/>
                <a:moveTo>
                  <a:pt x="1959" y="2712"/>
                </a:moveTo>
                <a:cubicBezTo>
                  <a:pt x="1951" y="2712"/>
                  <a:pt x="1944" y="2708"/>
                  <a:pt x="1941" y="2705"/>
                </a:cubicBezTo>
                <a:cubicBezTo>
                  <a:pt x="1930" y="2694"/>
                  <a:pt x="1930" y="2676"/>
                  <a:pt x="1941" y="2666"/>
                </a:cubicBezTo>
                <a:lnTo>
                  <a:pt x="2184" y="2423"/>
                </a:lnTo>
                <a:cubicBezTo>
                  <a:pt x="2195" y="2412"/>
                  <a:pt x="2212" y="2412"/>
                  <a:pt x="2223" y="2423"/>
                </a:cubicBezTo>
                <a:cubicBezTo>
                  <a:pt x="2233" y="2434"/>
                  <a:pt x="2233" y="2451"/>
                  <a:pt x="2223" y="2462"/>
                </a:cubicBezTo>
                <a:lnTo>
                  <a:pt x="1980" y="2705"/>
                </a:lnTo>
                <a:cubicBezTo>
                  <a:pt x="1969" y="2712"/>
                  <a:pt x="1966" y="2712"/>
                  <a:pt x="1959" y="2712"/>
                </a:cubicBezTo>
                <a:close/>
                <a:moveTo>
                  <a:pt x="1476" y="2712"/>
                </a:moveTo>
                <a:cubicBezTo>
                  <a:pt x="1469" y="2712"/>
                  <a:pt x="1462" y="2708"/>
                  <a:pt x="1458" y="2705"/>
                </a:cubicBezTo>
                <a:cubicBezTo>
                  <a:pt x="1448" y="2694"/>
                  <a:pt x="1448" y="2676"/>
                  <a:pt x="1458" y="2666"/>
                </a:cubicBezTo>
                <a:lnTo>
                  <a:pt x="1701" y="2423"/>
                </a:lnTo>
                <a:cubicBezTo>
                  <a:pt x="1712" y="2412"/>
                  <a:pt x="1729" y="2412"/>
                  <a:pt x="1740" y="2423"/>
                </a:cubicBezTo>
                <a:cubicBezTo>
                  <a:pt x="1750" y="2434"/>
                  <a:pt x="1751" y="2451"/>
                  <a:pt x="1740" y="2462"/>
                </a:cubicBezTo>
                <a:lnTo>
                  <a:pt x="1497" y="2705"/>
                </a:lnTo>
                <a:cubicBezTo>
                  <a:pt x="1486" y="2712"/>
                  <a:pt x="1483" y="2712"/>
                  <a:pt x="1476" y="2712"/>
                </a:cubicBezTo>
                <a:close/>
                <a:moveTo>
                  <a:pt x="993" y="2712"/>
                </a:moveTo>
                <a:cubicBezTo>
                  <a:pt x="986" y="2712"/>
                  <a:pt x="979" y="2708"/>
                  <a:pt x="976" y="2705"/>
                </a:cubicBezTo>
                <a:cubicBezTo>
                  <a:pt x="965" y="2694"/>
                  <a:pt x="965" y="2676"/>
                  <a:pt x="976" y="2666"/>
                </a:cubicBezTo>
                <a:lnTo>
                  <a:pt x="1219" y="2423"/>
                </a:lnTo>
                <a:cubicBezTo>
                  <a:pt x="1229" y="2412"/>
                  <a:pt x="1247" y="2412"/>
                  <a:pt x="1257" y="2423"/>
                </a:cubicBezTo>
                <a:cubicBezTo>
                  <a:pt x="1268" y="2434"/>
                  <a:pt x="1268" y="2451"/>
                  <a:pt x="1257" y="2462"/>
                </a:cubicBezTo>
                <a:lnTo>
                  <a:pt x="1014" y="2705"/>
                </a:lnTo>
                <a:cubicBezTo>
                  <a:pt x="1004" y="2712"/>
                  <a:pt x="1000" y="2712"/>
                  <a:pt x="993" y="2712"/>
                </a:cubicBezTo>
                <a:close/>
                <a:moveTo>
                  <a:pt x="511" y="2712"/>
                </a:moveTo>
                <a:cubicBezTo>
                  <a:pt x="504" y="2712"/>
                  <a:pt x="497" y="2708"/>
                  <a:pt x="493" y="2705"/>
                </a:cubicBezTo>
                <a:cubicBezTo>
                  <a:pt x="482" y="2694"/>
                  <a:pt x="482" y="2676"/>
                  <a:pt x="493" y="2666"/>
                </a:cubicBezTo>
                <a:lnTo>
                  <a:pt x="736" y="2423"/>
                </a:lnTo>
                <a:cubicBezTo>
                  <a:pt x="747" y="2412"/>
                  <a:pt x="764" y="2412"/>
                  <a:pt x="775" y="2423"/>
                </a:cubicBezTo>
                <a:cubicBezTo>
                  <a:pt x="785" y="2434"/>
                  <a:pt x="785" y="2451"/>
                  <a:pt x="775" y="2462"/>
                </a:cubicBezTo>
                <a:lnTo>
                  <a:pt x="532" y="2705"/>
                </a:lnTo>
                <a:cubicBezTo>
                  <a:pt x="521" y="2712"/>
                  <a:pt x="514" y="2712"/>
                  <a:pt x="511" y="2712"/>
                </a:cubicBezTo>
                <a:close/>
                <a:moveTo>
                  <a:pt x="28" y="2712"/>
                </a:moveTo>
                <a:cubicBezTo>
                  <a:pt x="21" y="2712"/>
                  <a:pt x="14" y="2708"/>
                  <a:pt x="10" y="2705"/>
                </a:cubicBezTo>
                <a:cubicBezTo>
                  <a:pt x="0" y="2694"/>
                  <a:pt x="0" y="2676"/>
                  <a:pt x="10" y="2666"/>
                </a:cubicBezTo>
                <a:lnTo>
                  <a:pt x="253" y="2423"/>
                </a:lnTo>
                <a:cubicBezTo>
                  <a:pt x="264" y="2412"/>
                  <a:pt x="282" y="2412"/>
                  <a:pt x="292" y="2423"/>
                </a:cubicBezTo>
                <a:cubicBezTo>
                  <a:pt x="303" y="2434"/>
                  <a:pt x="303" y="2451"/>
                  <a:pt x="292" y="2462"/>
                </a:cubicBezTo>
                <a:lnTo>
                  <a:pt x="49" y="2705"/>
                </a:lnTo>
                <a:cubicBezTo>
                  <a:pt x="39" y="2712"/>
                  <a:pt x="31" y="2712"/>
                  <a:pt x="28" y="2712"/>
                </a:cubicBezTo>
                <a:close/>
                <a:moveTo>
                  <a:pt x="11129" y="2229"/>
                </a:moveTo>
                <a:cubicBezTo>
                  <a:pt x="11122" y="2229"/>
                  <a:pt x="11114" y="2226"/>
                  <a:pt x="11111" y="2222"/>
                </a:cubicBezTo>
                <a:cubicBezTo>
                  <a:pt x="11100" y="2212"/>
                  <a:pt x="11100" y="2194"/>
                  <a:pt x="11111" y="2184"/>
                </a:cubicBezTo>
                <a:lnTo>
                  <a:pt x="11354" y="1941"/>
                </a:lnTo>
                <a:cubicBezTo>
                  <a:pt x="11365" y="1930"/>
                  <a:pt x="11382" y="1931"/>
                  <a:pt x="11393" y="1941"/>
                </a:cubicBezTo>
                <a:cubicBezTo>
                  <a:pt x="11403" y="1952"/>
                  <a:pt x="11403" y="1969"/>
                  <a:pt x="11393" y="1979"/>
                </a:cubicBezTo>
                <a:lnTo>
                  <a:pt x="11150" y="2222"/>
                </a:lnTo>
                <a:cubicBezTo>
                  <a:pt x="11143" y="2229"/>
                  <a:pt x="11136" y="2229"/>
                  <a:pt x="11129" y="2229"/>
                </a:cubicBezTo>
                <a:close/>
                <a:moveTo>
                  <a:pt x="10646" y="2229"/>
                </a:moveTo>
                <a:cubicBezTo>
                  <a:pt x="10639" y="2229"/>
                  <a:pt x="10632" y="2226"/>
                  <a:pt x="10628" y="2222"/>
                </a:cubicBezTo>
                <a:cubicBezTo>
                  <a:pt x="10618" y="2212"/>
                  <a:pt x="10618" y="2194"/>
                  <a:pt x="10628" y="2184"/>
                </a:cubicBezTo>
                <a:lnTo>
                  <a:pt x="10871" y="1941"/>
                </a:lnTo>
                <a:cubicBezTo>
                  <a:pt x="10882" y="1930"/>
                  <a:pt x="10899" y="1931"/>
                  <a:pt x="10910" y="1941"/>
                </a:cubicBezTo>
                <a:cubicBezTo>
                  <a:pt x="10920" y="1952"/>
                  <a:pt x="10921" y="1969"/>
                  <a:pt x="10910" y="1979"/>
                </a:cubicBezTo>
                <a:lnTo>
                  <a:pt x="10667" y="2219"/>
                </a:lnTo>
                <a:cubicBezTo>
                  <a:pt x="10660" y="2229"/>
                  <a:pt x="10653" y="2229"/>
                  <a:pt x="10646" y="2229"/>
                </a:cubicBezTo>
                <a:close/>
                <a:moveTo>
                  <a:pt x="10163" y="2229"/>
                </a:moveTo>
                <a:cubicBezTo>
                  <a:pt x="10156" y="2229"/>
                  <a:pt x="10149" y="2226"/>
                  <a:pt x="10146" y="2222"/>
                </a:cubicBezTo>
                <a:cubicBezTo>
                  <a:pt x="10135" y="2212"/>
                  <a:pt x="10135" y="2194"/>
                  <a:pt x="10146" y="2184"/>
                </a:cubicBezTo>
                <a:lnTo>
                  <a:pt x="10389" y="1941"/>
                </a:lnTo>
                <a:cubicBezTo>
                  <a:pt x="10399" y="1930"/>
                  <a:pt x="10417" y="1931"/>
                  <a:pt x="10428" y="1941"/>
                </a:cubicBezTo>
                <a:cubicBezTo>
                  <a:pt x="10438" y="1952"/>
                  <a:pt x="10438" y="1969"/>
                  <a:pt x="10428" y="1979"/>
                </a:cubicBezTo>
                <a:lnTo>
                  <a:pt x="10184" y="2222"/>
                </a:lnTo>
                <a:cubicBezTo>
                  <a:pt x="10177" y="2229"/>
                  <a:pt x="10170" y="2229"/>
                  <a:pt x="10163" y="2229"/>
                </a:cubicBezTo>
                <a:close/>
                <a:moveTo>
                  <a:pt x="9681" y="2229"/>
                </a:moveTo>
                <a:cubicBezTo>
                  <a:pt x="9674" y="2229"/>
                  <a:pt x="9667" y="2226"/>
                  <a:pt x="9663" y="2222"/>
                </a:cubicBezTo>
                <a:cubicBezTo>
                  <a:pt x="9652" y="2212"/>
                  <a:pt x="9652" y="2194"/>
                  <a:pt x="9663" y="2184"/>
                </a:cubicBezTo>
                <a:lnTo>
                  <a:pt x="9906" y="1941"/>
                </a:lnTo>
                <a:cubicBezTo>
                  <a:pt x="9917" y="1930"/>
                  <a:pt x="9934" y="1931"/>
                  <a:pt x="9945" y="1941"/>
                </a:cubicBezTo>
                <a:cubicBezTo>
                  <a:pt x="9955" y="1952"/>
                  <a:pt x="9955" y="1969"/>
                  <a:pt x="9945" y="1979"/>
                </a:cubicBezTo>
                <a:lnTo>
                  <a:pt x="9702" y="2222"/>
                </a:lnTo>
                <a:cubicBezTo>
                  <a:pt x="9695" y="2229"/>
                  <a:pt x="9688" y="2229"/>
                  <a:pt x="9681" y="2229"/>
                </a:cubicBezTo>
                <a:close/>
                <a:moveTo>
                  <a:pt x="9198" y="2229"/>
                </a:moveTo>
                <a:cubicBezTo>
                  <a:pt x="9191" y="2229"/>
                  <a:pt x="9184" y="2226"/>
                  <a:pt x="9180" y="2222"/>
                </a:cubicBezTo>
                <a:cubicBezTo>
                  <a:pt x="9170" y="2212"/>
                  <a:pt x="9170" y="2194"/>
                  <a:pt x="9180" y="2184"/>
                </a:cubicBezTo>
                <a:lnTo>
                  <a:pt x="9420" y="1941"/>
                </a:lnTo>
                <a:cubicBezTo>
                  <a:pt x="9431" y="1930"/>
                  <a:pt x="9448" y="1931"/>
                  <a:pt x="9459" y="1941"/>
                </a:cubicBezTo>
                <a:cubicBezTo>
                  <a:pt x="9469" y="1952"/>
                  <a:pt x="9469" y="1969"/>
                  <a:pt x="9459" y="1979"/>
                </a:cubicBezTo>
                <a:lnTo>
                  <a:pt x="9216" y="2222"/>
                </a:lnTo>
                <a:cubicBezTo>
                  <a:pt x="9212" y="2229"/>
                  <a:pt x="9205" y="2229"/>
                  <a:pt x="9198" y="2229"/>
                </a:cubicBezTo>
                <a:close/>
                <a:moveTo>
                  <a:pt x="8715" y="2229"/>
                </a:moveTo>
                <a:cubicBezTo>
                  <a:pt x="8708" y="2229"/>
                  <a:pt x="8701" y="2226"/>
                  <a:pt x="8698" y="2222"/>
                </a:cubicBezTo>
                <a:cubicBezTo>
                  <a:pt x="8687" y="2212"/>
                  <a:pt x="8687" y="2194"/>
                  <a:pt x="8698" y="2184"/>
                </a:cubicBezTo>
                <a:lnTo>
                  <a:pt x="8941" y="1941"/>
                </a:lnTo>
                <a:cubicBezTo>
                  <a:pt x="8951" y="1930"/>
                  <a:pt x="8969" y="1931"/>
                  <a:pt x="8980" y="1941"/>
                </a:cubicBezTo>
                <a:cubicBezTo>
                  <a:pt x="8990" y="1952"/>
                  <a:pt x="8990" y="1969"/>
                  <a:pt x="8980" y="1979"/>
                </a:cubicBezTo>
                <a:lnTo>
                  <a:pt x="8737" y="2222"/>
                </a:lnTo>
                <a:cubicBezTo>
                  <a:pt x="8730" y="2229"/>
                  <a:pt x="8722" y="2229"/>
                  <a:pt x="8715" y="2229"/>
                </a:cubicBezTo>
                <a:close/>
                <a:moveTo>
                  <a:pt x="8233" y="2229"/>
                </a:moveTo>
                <a:cubicBezTo>
                  <a:pt x="8226" y="2229"/>
                  <a:pt x="8219" y="2226"/>
                  <a:pt x="8215" y="2222"/>
                </a:cubicBezTo>
                <a:cubicBezTo>
                  <a:pt x="8205" y="2212"/>
                  <a:pt x="8205" y="2194"/>
                  <a:pt x="8215" y="2184"/>
                </a:cubicBezTo>
                <a:lnTo>
                  <a:pt x="8458" y="1941"/>
                </a:lnTo>
                <a:cubicBezTo>
                  <a:pt x="8469" y="1930"/>
                  <a:pt x="8486" y="1931"/>
                  <a:pt x="8497" y="1941"/>
                </a:cubicBezTo>
                <a:cubicBezTo>
                  <a:pt x="8508" y="1952"/>
                  <a:pt x="8508" y="1969"/>
                  <a:pt x="8497" y="1979"/>
                </a:cubicBezTo>
                <a:lnTo>
                  <a:pt x="8257" y="2222"/>
                </a:lnTo>
                <a:cubicBezTo>
                  <a:pt x="8247" y="2229"/>
                  <a:pt x="8240" y="2229"/>
                  <a:pt x="8233" y="2229"/>
                </a:cubicBezTo>
                <a:close/>
                <a:moveTo>
                  <a:pt x="7750" y="2229"/>
                </a:moveTo>
                <a:cubicBezTo>
                  <a:pt x="7743" y="2229"/>
                  <a:pt x="7736" y="2226"/>
                  <a:pt x="7733" y="2222"/>
                </a:cubicBezTo>
                <a:cubicBezTo>
                  <a:pt x="7722" y="2212"/>
                  <a:pt x="7722" y="2194"/>
                  <a:pt x="7733" y="2184"/>
                </a:cubicBezTo>
                <a:lnTo>
                  <a:pt x="7976" y="1941"/>
                </a:lnTo>
                <a:cubicBezTo>
                  <a:pt x="7986" y="1930"/>
                  <a:pt x="8004" y="1930"/>
                  <a:pt x="8014" y="1941"/>
                </a:cubicBezTo>
                <a:cubicBezTo>
                  <a:pt x="8025" y="1951"/>
                  <a:pt x="8025" y="1969"/>
                  <a:pt x="8014" y="1979"/>
                </a:cubicBezTo>
                <a:lnTo>
                  <a:pt x="7771" y="2222"/>
                </a:lnTo>
                <a:cubicBezTo>
                  <a:pt x="7764" y="2229"/>
                  <a:pt x="7757" y="2229"/>
                  <a:pt x="7750" y="2229"/>
                </a:cubicBezTo>
                <a:close/>
                <a:moveTo>
                  <a:pt x="7268" y="2229"/>
                </a:moveTo>
                <a:cubicBezTo>
                  <a:pt x="7260" y="2229"/>
                  <a:pt x="7253" y="2226"/>
                  <a:pt x="7250" y="2222"/>
                </a:cubicBezTo>
                <a:cubicBezTo>
                  <a:pt x="7239" y="2212"/>
                  <a:pt x="7239" y="2194"/>
                  <a:pt x="7250" y="2184"/>
                </a:cubicBezTo>
                <a:lnTo>
                  <a:pt x="7493" y="1941"/>
                </a:lnTo>
                <a:cubicBezTo>
                  <a:pt x="7504" y="1930"/>
                  <a:pt x="7521" y="1930"/>
                  <a:pt x="7532" y="1941"/>
                </a:cubicBezTo>
                <a:cubicBezTo>
                  <a:pt x="7542" y="1951"/>
                  <a:pt x="7542" y="1969"/>
                  <a:pt x="7532" y="1979"/>
                </a:cubicBezTo>
                <a:lnTo>
                  <a:pt x="7289" y="2219"/>
                </a:lnTo>
                <a:cubicBezTo>
                  <a:pt x="7282" y="2229"/>
                  <a:pt x="7275" y="2229"/>
                  <a:pt x="7268" y="2229"/>
                </a:cubicBezTo>
                <a:close/>
                <a:moveTo>
                  <a:pt x="6785" y="2229"/>
                </a:moveTo>
                <a:cubicBezTo>
                  <a:pt x="6778" y="2229"/>
                  <a:pt x="6771" y="2226"/>
                  <a:pt x="6767" y="2222"/>
                </a:cubicBezTo>
                <a:cubicBezTo>
                  <a:pt x="6757" y="2212"/>
                  <a:pt x="6757" y="2194"/>
                  <a:pt x="6767" y="2184"/>
                </a:cubicBezTo>
                <a:lnTo>
                  <a:pt x="7010" y="1941"/>
                </a:lnTo>
                <a:cubicBezTo>
                  <a:pt x="7021" y="1930"/>
                  <a:pt x="7039" y="1930"/>
                  <a:pt x="7049" y="1941"/>
                </a:cubicBezTo>
                <a:cubicBezTo>
                  <a:pt x="7060" y="1951"/>
                  <a:pt x="7060" y="1969"/>
                  <a:pt x="7049" y="1979"/>
                </a:cubicBezTo>
                <a:lnTo>
                  <a:pt x="6806" y="2222"/>
                </a:lnTo>
                <a:cubicBezTo>
                  <a:pt x="6799" y="2229"/>
                  <a:pt x="6792" y="2229"/>
                  <a:pt x="6785" y="2229"/>
                </a:cubicBezTo>
                <a:close/>
                <a:moveTo>
                  <a:pt x="6302" y="2229"/>
                </a:moveTo>
                <a:cubicBezTo>
                  <a:pt x="6295" y="2229"/>
                  <a:pt x="6288" y="2226"/>
                  <a:pt x="6285" y="2222"/>
                </a:cubicBezTo>
                <a:cubicBezTo>
                  <a:pt x="6274" y="2212"/>
                  <a:pt x="6274" y="2194"/>
                  <a:pt x="6285" y="2184"/>
                </a:cubicBezTo>
                <a:lnTo>
                  <a:pt x="6528" y="1941"/>
                </a:lnTo>
                <a:cubicBezTo>
                  <a:pt x="6538" y="1930"/>
                  <a:pt x="6556" y="1930"/>
                  <a:pt x="6566" y="1941"/>
                </a:cubicBezTo>
                <a:cubicBezTo>
                  <a:pt x="6577" y="1951"/>
                  <a:pt x="6577" y="1969"/>
                  <a:pt x="6566" y="1979"/>
                </a:cubicBezTo>
                <a:lnTo>
                  <a:pt x="6323" y="2222"/>
                </a:lnTo>
                <a:cubicBezTo>
                  <a:pt x="6316" y="2229"/>
                  <a:pt x="6309" y="2229"/>
                  <a:pt x="6302" y="2229"/>
                </a:cubicBezTo>
                <a:close/>
                <a:moveTo>
                  <a:pt x="5820" y="2229"/>
                </a:moveTo>
                <a:cubicBezTo>
                  <a:pt x="5813" y="2229"/>
                  <a:pt x="5806" y="2226"/>
                  <a:pt x="5802" y="2222"/>
                </a:cubicBezTo>
                <a:cubicBezTo>
                  <a:pt x="5791" y="2212"/>
                  <a:pt x="5791" y="2194"/>
                  <a:pt x="5802" y="2184"/>
                </a:cubicBezTo>
                <a:lnTo>
                  <a:pt x="6045" y="1941"/>
                </a:lnTo>
                <a:cubicBezTo>
                  <a:pt x="6056" y="1930"/>
                  <a:pt x="6073" y="1930"/>
                  <a:pt x="6084" y="1941"/>
                </a:cubicBezTo>
                <a:cubicBezTo>
                  <a:pt x="6094" y="1951"/>
                  <a:pt x="6094" y="1969"/>
                  <a:pt x="6084" y="1979"/>
                </a:cubicBezTo>
                <a:lnTo>
                  <a:pt x="5841" y="2222"/>
                </a:lnTo>
                <a:cubicBezTo>
                  <a:pt x="5834" y="2229"/>
                  <a:pt x="5827" y="2229"/>
                  <a:pt x="5820" y="2229"/>
                </a:cubicBezTo>
                <a:close/>
                <a:moveTo>
                  <a:pt x="5337" y="2229"/>
                </a:moveTo>
                <a:cubicBezTo>
                  <a:pt x="5330" y="2229"/>
                  <a:pt x="5323" y="2226"/>
                  <a:pt x="5319" y="2222"/>
                </a:cubicBezTo>
                <a:cubicBezTo>
                  <a:pt x="5309" y="2212"/>
                  <a:pt x="5309" y="2194"/>
                  <a:pt x="5319" y="2184"/>
                </a:cubicBezTo>
                <a:lnTo>
                  <a:pt x="5562" y="1941"/>
                </a:lnTo>
                <a:cubicBezTo>
                  <a:pt x="5573" y="1930"/>
                  <a:pt x="5591" y="1930"/>
                  <a:pt x="5601" y="1941"/>
                </a:cubicBezTo>
                <a:cubicBezTo>
                  <a:pt x="5612" y="1951"/>
                  <a:pt x="5612" y="1969"/>
                  <a:pt x="5601" y="1979"/>
                </a:cubicBezTo>
                <a:lnTo>
                  <a:pt x="5358" y="2222"/>
                </a:lnTo>
                <a:cubicBezTo>
                  <a:pt x="5351" y="2229"/>
                  <a:pt x="5344" y="2229"/>
                  <a:pt x="5337" y="2229"/>
                </a:cubicBezTo>
                <a:close/>
                <a:moveTo>
                  <a:pt x="4854" y="2229"/>
                </a:moveTo>
                <a:cubicBezTo>
                  <a:pt x="4847" y="2229"/>
                  <a:pt x="4840" y="2226"/>
                  <a:pt x="4837" y="2222"/>
                </a:cubicBezTo>
                <a:cubicBezTo>
                  <a:pt x="4826" y="2212"/>
                  <a:pt x="4826" y="2194"/>
                  <a:pt x="4837" y="2184"/>
                </a:cubicBezTo>
                <a:lnTo>
                  <a:pt x="5080" y="1941"/>
                </a:lnTo>
                <a:cubicBezTo>
                  <a:pt x="5090" y="1930"/>
                  <a:pt x="5108" y="1930"/>
                  <a:pt x="5119" y="1941"/>
                </a:cubicBezTo>
                <a:cubicBezTo>
                  <a:pt x="5129" y="1951"/>
                  <a:pt x="5129" y="1969"/>
                  <a:pt x="5119" y="1979"/>
                </a:cubicBezTo>
                <a:lnTo>
                  <a:pt x="4875" y="2222"/>
                </a:lnTo>
                <a:cubicBezTo>
                  <a:pt x="4865" y="2229"/>
                  <a:pt x="4861" y="2229"/>
                  <a:pt x="4854" y="2229"/>
                </a:cubicBezTo>
                <a:close/>
                <a:moveTo>
                  <a:pt x="4372" y="2229"/>
                </a:moveTo>
                <a:cubicBezTo>
                  <a:pt x="4365" y="2229"/>
                  <a:pt x="4358" y="2226"/>
                  <a:pt x="4354" y="2222"/>
                </a:cubicBezTo>
                <a:cubicBezTo>
                  <a:pt x="4344" y="2212"/>
                  <a:pt x="4344" y="2194"/>
                  <a:pt x="4354" y="2184"/>
                </a:cubicBezTo>
                <a:lnTo>
                  <a:pt x="4597" y="1941"/>
                </a:lnTo>
                <a:cubicBezTo>
                  <a:pt x="4608" y="1930"/>
                  <a:pt x="4625" y="1930"/>
                  <a:pt x="4636" y="1941"/>
                </a:cubicBezTo>
                <a:cubicBezTo>
                  <a:pt x="4646" y="1951"/>
                  <a:pt x="4646" y="1969"/>
                  <a:pt x="4636" y="1979"/>
                </a:cubicBezTo>
                <a:lnTo>
                  <a:pt x="4393" y="2222"/>
                </a:lnTo>
                <a:cubicBezTo>
                  <a:pt x="4382" y="2229"/>
                  <a:pt x="4379" y="2229"/>
                  <a:pt x="4372" y="2229"/>
                </a:cubicBezTo>
                <a:close/>
                <a:moveTo>
                  <a:pt x="3889" y="2229"/>
                </a:moveTo>
                <a:cubicBezTo>
                  <a:pt x="3882" y="2229"/>
                  <a:pt x="3875" y="2226"/>
                  <a:pt x="3871" y="2222"/>
                </a:cubicBezTo>
                <a:cubicBezTo>
                  <a:pt x="3861" y="2212"/>
                  <a:pt x="3861" y="2194"/>
                  <a:pt x="3871" y="2184"/>
                </a:cubicBezTo>
                <a:lnTo>
                  <a:pt x="4115" y="1941"/>
                </a:lnTo>
                <a:cubicBezTo>
                  <a:pt x="4125" y="1930"/>
                  <a:pt x="4143" y="1930"/>
                  <a:pt x="4153" y="1941"/>
                </a:cubicBezTo>
                <a:cubicBezTo>
                  <a:pt x="4164" y="1951"/>
                  <a:pt x="4164" y="1969"/>
                  <a:pt x="4153" y="1979"/>
                </a:cubicBezTo>
                <a:lnTo>
                  <a:pt x="3910" y="2222"/>
                </a:lnTo>
                <a:cubicBezTo>
                  <a:pt x="3900" y="2229"/>
                  <a:pt x="3896" y="2229"/>
                  <a:pt x="3889" y="2229"/>
                </a:cubicBezTo>
                <a:close/>
                <a:moveTo>
                  <a:pt x="3406" y="2229"/>
                </a:moveTo>
                <a:cubicBezTo>
                  <a:pt x="3399" y="2229"/>
                  <a:pt x="3392" y="2226"/>
                  <a:pt x="3389" y="2222"/>
                </a:cubicBezTo>
                <a:cubicBezTo>
                  <a:pt x="3378" y="2212"/>
                  <a:pt x="3378" y="2194"/>
                  <a:pt x="3389" y="2184"/>
                </a:cubicBezTo>
                <a:lnTo>
                  <a:pt x="3632" y="1941"/>
                </a:lnTo>
                <a:cubicBezTo>
                  <a:pt x="3642" y="1930"/>
                  <a:pt x="3660" y="1930"/>
                  <a:pt x="3671" y="1941"/>
                </a:cubicBezTo>
                <a:cubicBezTo>
                  <a:pt x="3681" y="1951"/>
                  <a:pt x="3681" y="1969"/>
                  <a:pt x="3671" y="1979"/>
                </a:cubicBezTo>
                <a:lnTo>
                  <a:pt x="3428" y="2222"/>
                </a:lnTo>
                <a:cubicBezTo>
                  <a:pt x="3417" y="2229"/>
                  <a:pt x="3413" y="2229"/>
                  <a:pt x="3406" y="2229"/>
                </a:cubicBezTo>
                <a:close/>
                <a:moveTo>
                  <a:pt x="2924" y="2229"/>
                </a:moveTo>
                <a:cubicBezTo>
                  <a:pt x="2917" y="2229"/>
                  <a:pt x="2910" y="2226"/>
                  <a:pt x="2906" y="2222"/>
                </a:cubicBezTo>
                <a:cubicBezTo>
                  <a:pt x="2896" y="2212"/>
                  <a:pt x="2896" y="2194"/>
                  <a:pt x="2906" y="2184"/>
                </a:cubicBezTo>
                <a:lnTo>
                  <a:pt x="3149" y="1941"/>
                </a:lnTo>
                <a:cubicBezTo>
                  <a:pt x="3160" y="1930"/>
                  <a:pt x="3177" y="1931"/>
                  <a:pt x="3188" y="1941"/>
                </a:cubicBezTo>
                <a:cubicBezTo>
                  <a:pt x="3199" y="1952"/>
                  <a:pt x="3199" y="1969"/>
                  <a:pt x="3188" y="1979"/>
                </a:cubicBezTo>
                <a:lnTo>
                  <a:pt x="2945" y="2222"/>
                </a:lnTo>
                <a:cubicBezTo>
                  <a:pt x="2934" y="2229"/>
                  <a:pt x="2931" y="2229"/>
                  <a:pt x="2924" y="2229"/>
                </a:cubicBezTo>
                <a:close/>
                <a:moveTo>
                  <a:pt x="2441" y="2229"/>
                </a:moveTo>
                <a:cubicBezTo>
                  <a:pt x="2434" y="2229"/>
                  <a:pt x="2427" y="2226"/>
                  <a:pt x="2424" y="2222"/>
                </a:cubicBezTo>
                <a:cubicBezTo>
                  <a:pt x="2413" y="2212"/>
                  <a:pt x="2413" y="2194"/>
                  <a:pt x="2424" y="2184"/>
                </a:cubicBezTo>
                <a:lnTo>
                  <a:pt x="2667" y="1941"/>
                </a:lnTo>
                <a:cubicBezTo>
                  <a:pt x="2677" y="1930"/>
                  <a:pt x="2694" y="1931"/>
                  <a:pt x="2705" y="1941"/>
                </a:cubicBezTo>
                <a:cubicBezTo>
                  <a:pt x="2715" y="1952"/>
                  <a:pt x="2716" y="1969"/>
                  <a:pt x="2705" y="1979"/>
                </a:cubicBezTo>
                <a:lnTo>
                  <a:pt x="2462" y="2222"/>
                </a:lnTo>
                <a:cubicBezTo>
                  <a:pt x="2452" y="2229"/>
                  <a:pt x="2448" y="2229"/>
                  <a:pt x="2441" y="2229"/>
                </a:cubicBezTo>
                <a:close/>
                <a:moveTo>
                  <a:pt x="1959" y="2229"/>
                </a:moveTo>
                <a:cubicBezTo>
                  <a:pt x="1951" y="2229"/>
                  <a:pt x="1944" y="2226"/>
                  <a:pt x="1941" y="2222"/>
                </a:cubicBezTo>
                <a:cubicBezTo>
                  <a:pt x="1930" y="2212"/>
                  <a:pt x="1930" y="2194"/>
                  <a:pt x="1941" y="2184"/>
                </a:cubicBezTo>
                <a:lnTo>
                  <a:pt x="2184" y="1941"/>
                </a:lnTo>
                <a:cubicBezTo>
                  <a:pt x="2195" y="1930"/>
                  <a:pt x="2212" y="1931"/>
                  <a:pt x="2223" y="1941"/>
                </a:cubicBezTo>
                <a:cubicBezTo>
                  <a:pt x="2233" y="1952"/>
                  <a:pt x="2233" y="1969"/>
                  <a:pt x="2223" y="1979"/>
                </a:cubicBezTo>
                <a:lnTo>
                  <a:pt x="1980" y="2222"/>
                </a:lnTo>
                <a:cubicBezTo>
                  <a:pt x="1969" y="2229"/>
                  <a:pt x="1966" y="2229"/>
                  <a:pt x="1959" y="2229"/>
                </a:cubicBezTo>
                <a:close/>
                <a:moveTo>
                  <a:pt x="1476" y="2229"/>
                </a:moveTo>
                <a:cubicBezTo>
                  <a:pt x="1469" y="2229"/>
                  <a:pt x="1462" y="2226"/>
                  <a:pt x="1458" y="2222"/>
                </a:cubicBezTo>
                <a:cubicBezTo>
                  <a:pt x="1448" y="2212"/>
                  <a:pt x="1448" y="2194"/>
                  <a:pt x="1458" y="2184"/>
                </a:cubicBezTo>
                <a:lnTo>
                  <a:pt x="1701" y="1941"/>
                </a:lnTo>
                <a:cubicBezTo>
                  <a:pt x="1712" y="1930"/>
                  <a:pt x="1729" y="1931"/>
                  <a:pt x="1740" y="1941"/>
                </a:cubicBezTo>
                <a:cubicBezTo>
                  <a:pt x="1750" y="1952"/>
                  <a:pt x="1751" y="1969"/>
                  <a:pt x="1740" y="1979"/>
                </a:cubicBezTo>
                <a:lnTo>
                  <a:pt x="1497" y="2222"/>
                </a:lnTo>
                <a:cubicBezTo>
                  <a:pt x="1486" y="2229"/>
                  <a:pt x="1483" y="2229"/>
                  <a:pt x="1476" y="2229"/>
                </a:cubicBezTo>
                <a:close/>
                <a:moveTo>
                  <a:pt x="993" y="2229"/>
                </a:moveTo>
                <a:cubicBezTo>
                  <a:pt x="986" y="2229"/>
                  <a:pt x="979" y="2226"/>
                  <a:pt x="976" y="2222"/>
                </a:cubicBezTo>
                <a:cubicBezTo>
                  <a:pt x="965" y="2212"/>
                  <a:pt x="965" y="2194"/>
                  <a:pt x="976" y="2184"/>
                </a:cubicBezTo>
                <a:lnTo>
                  <a:pt x="1219" y="1941"/>
                </a:lnTo>
                <a:cubicBezTo>
                  <a:pt x="1229" y="1930"/>
                  <a:pt x="1247" y="1930"/>
                  <a:pt x="1257" y="1941"/>
                </a:cubicBezTo>
                <a:cubicBezTo>
                  <a:pt x="1268" y="1951"/>
                  <a:pt x="1268" y="1969"/>
                  <a:pt x="1257" y="1979"/>
                </a:cubicBezTo>
                <a:lnTo>
                  <a:pt x="1014" y="2222"/>
                </a:lnTo>
                <a:cubicBezTo>
                  <a:pt x="1004" y="2229"/>
                  <a:pt x="1000" y="2229"/>
                  <a:pt x="993" y="2229"/>
                </a:cubicBezTo>
                <a:close/>
                <a:moveTo>
                  <a:pt x="511" y="2229"/>
                </a:moveTo>
                <a:cubicBezTo>
                  <a:pt x="504" y="2229"/>
                  <a:pt x="497" y="2226"/>
                  <a:pt x="493" y="2222"/>
                </a:cubicBezTo>
                <a:cubicBezTo>
                  <a:pt x="482" y="2212"/>
                  <a:pt x="482" y="2194"/>
                  <a:pt x="493" y="2184"/>
                </a:cubicBezTo>
                <a:lnTo>
                  <a:pt x="736" y="1941"/>
                </a:lnTo>
                <a:cubicBezTo>
                  <a:pt x="747" y="1930"/>
                  <a:pt x="764" y="1930"/>
                  <a:pt x="775" y="1941"/>
                </a:cubicBezTo>
                <a:cubicBezTo>
                  <a:pt x="785" y="1951"/>
                  <a:pt x="785" y="1969"/>
                  <a:pt x="775" y="1979"/>
                </a:cubicBezTo>
                <a:lnTo>
                  <a:pt x="532" y="2222"/>
                </a:lnTo>
                <a:cubicBezTo>
                  <a:pt x="521" y="2229"/>
                  <a:pt x="514" y="2229"/>
                  <a:pt x="511" y="2229"/>
                </a:cubicBezTo>
                <a:close/>
                <a:moveTo>
                  <a:pt x="28" y="2229"/>
                </a:moveTo>
                <a:cubicBezTo>
                  <a:pt x="21" y="2229"/>
                  <a:pt x="14" y="2226"/>
                  <a:pt x="10" y="2222"/>
                </a:cubicBezTo>
                <a:cubicBezTo>
                  <a:pt x="0" y="2212"/>
                  <a:pt x="0" y="2194"/>
                  <a:pt x="10" y="2184"/>
                </a:cubicBezTo>
                <a:lnTo>
                  <a:pt x="253" y="1941"/>
                </a:lnTo>
                <a:cubicBezTo>
                  <a:pt x="264" y="1930"/>
                  <a:pt x="282" y="1930"/>
                  <a:pt x="292" y="1941"/>
                </a:cubicBezTo>
                <a:cubicBezTo>
                  <a:pt x="303" y="1951"/>
                  <a:pt x="303" y="1969"/>
                  <a:pt x="292" y="1979"/>
                </a:cubicBezTo>
                <a:lnTo>
                  <a:pt x="49" y="2222"/>
                </a:lnTo>
                <a:cubicBezTo>
                  <a:pt x="39" y="2229"/>
                  <a:pt x="31" y="2229"/>
                  <a:pt x="28" y="2229"/>
                </a:cubicBezTo>
                <a:close/>
                <a:moveTo>
                  <a:pt x="11129" y="1747"/>
                </a:moveTo>
                <a:cubicBezTo>
                  <a:pt x="11122" y="1747"/>
                  <a:pt x="11114" y="1743"/>
                  <a:pt x="11111" y="1740"/>
                </a:cubicBezTo>
                <a:cubicBezTo>
                  <a:pt x="11100" y="1729"/>
                  <a:pt x="11100" y="1712"/>
                  <a:pt x="11111" y="1701"/>
                </a:cubicBezTo>
                <a:lnTo>
                  <a:pt x="11354" y="1458"/>
                </a:lnTo>
                <a:cubicBezTo>
                  <a:pt x="11365" y="1448"/>
                  <a:pt x="11382" y="1448"/>
                  <a:pt x="11393" y="1458"/>
                </a:cubicBezTo>
                <a:cubicBezTo>
                  <a:pt x="11403" y="1469"/>
                  <a:pt x="11403" y="1486"/>
                  <a:pt x="11393" y="1497"/>
                </a:cubicBezTo>
                <a:lnTo>
                  <a:pt x="11150" y="1740"/>
                </a:lnTo>
                <a:cubicBezTo>
                  <a:pt x="11143" y="1747"/>
                  <a:pt x="11136" y="1747"/>
                  <a:pt x="11129" y="1747"/>
                </a:cubicBezTo>
                <a:close/>
                <a:moveTo>
                  <a:pt x="10163" y="1747"/>
                </a:moveTo>
                <a:cubicBezTo>
                  <a:pt x="10156" y="1747"/>
                  <a:pt x="10149" y="1743"/>
                  <a:pt x="10146" y="1740"/>
                </a:cubicBezTo>
                <a:cubicBezTo>
                  <a:pt x="10135" y="1729"/>
                  <a:pt x="10135" y="1712"/>
                  <a:pt x="10146" y="1701"/>
                </a:cubicBezTo>
                <a:lnTo>
                  <a:pt x="10389" y="1458"/>
                </a:lnTo>
                <a:cubicBezTo>
                  <a:pt x="10399" y="1448"/>
                  <a:pt x="10417" y="1448"/>
                  <a:pt x="10428" y="1458"/>
                </a:cubicBezTo>
                <a:cubicBezTo>
                  <a:pt x="10438" y="1469"/>
                  <a:pt x="10438" y="1486"/>
                  <a:pt x="10428" y="1497"/>
                </a:cubicBezTo>
                <a:lnTo>
                  <a:pt x="10184" y="1740"/>
                </a:lnTo>
                <a:cubicBezTo>
                  <a:pt x="10177" y="1747"/>
                  <a:pt x="10170" y="1747"/>
                  <a:pt x="10163" y="1747"/>
                </a:cubicBezTo>
                <a:close/>
                <a:moveTo>
                  <a:pt x="9681" y="1747"/>
                </a:moveTo>
                <a:cubicBezTo>
                  <a:pt x="9674" y="1747"/>
                  <a:pt x="9667" y="1743"/>
                  <a:pt x="9663" y="1740"/>
                </a:cubicBezTo>
                <a:cubicBezTo>
                  <a:pt x="9652" y="1729"/>
                  <a:pt x="9652" y="1712"/>
                  <a:pt x="9663" y="1701"/>
                </a:cubicBezTo>
                <a:lnTo>
                  <a:pt x="9906" y="1458"/>
                </a:lnTo>
                <a:cubicBezTo>
                  <a:pt x="9917" y="1448"/>
                  <a:pt x="9934" y="1448"/>
                  <a:pt x="9945" y="1458"/>
                </a:cubicBezTo>
                <a:cubicBezTo>
                  <a:pt x="9955" y="1469"/>
                  <a:pt x="9955" y="1486"/>
                  <a:pt x="9945" y="1497"/>
                </a:cubicBezTo>
                <a:lnTo>
                  <a:pt x="9702" y="1740"/>
                </a:lnTo>
                <a:cubicBezTo>
                  <a:pt x="9695" y="1747"/>
                  <a:pt x="9688" y="1747"/>
                  <a:pt x="9681" y="1747"/>
                </a:cubicBezTo>
                <a:close/>
                <a:moveTo>
                  <a:pt x="9198" y="1747"/>
                </a:moveTo>
                <a:cubicBezTo>
                  <a:pt x="9191" y="1747"/>
                  <a:pt x="9184" y="1743"/>
                  <a:pt x="9180" y="1740"/>
                </a:cubicBezTo>
                <a:cubicBezTo>
                  <a:pt x="9170" y="1729"/>
                  <a:pt x="9170" y="1712"/>
                  <a:pt x="9180" y="1701"/>
                </a:cubicBezTo>
                <a:lnTo>
                  <a:pt x="9420" y="1458"/>
                </a:lnTo>
                <a:cubicBezTo>
                  <a:pt x="9431" y="1448"/>
                  <a:pt x="9448" y="1448"/>
                  <a:pt x="9459" y="1458"/>
                </a:cubicBezTo>
                <a:cubicBezTo>
                  <a:pt x="9469" y="1469"/>
                  <a:pt x="9469" y="1486"/>
                  <a:pt x="9459" y="1497"/>
                </a:cubicBezTo>
                <a:lnTo>
                  <a:pt x="9216" y="1740"/>
                </a:lnTo>
                <a:cubicBezTo>
                  <a:pt x="9212" y="1747"/>
                  <a:pt x="9205" y="1747"/>
                  <a:pt x="9198" y="1747"/>
                </a:cubicBezTo>
                <a:close/>
                <a:moveTo>
                  <a:pt x="8715" y="1747"/>
                </a:moveTo>
                <a:cubicBezTo>
                  <a:pt x="8708" y="1747"/>
                  <a:pt x="8701" y="1743"/>
                  <a:pt x="8698" y="1740"/>
                </a:cubicBezTo>
                <a:cubicBezTo>
                  <a:pt x="8687" y="1729"/>
                  <a:pt x="8687" y="1712"/>
                  <a:pt x="8698" y="1701"/>
                </a:cubicBezTo>
                <a:lnTo>
                  <a:pt x="8941" y="1458"/>
                </a:lnTo>
                <a:cubicBezTo>
                  <a:pt x="8951" y="1448"/>
                  <a:pt x="8969" y="1448"/>
                  <a:pt x="8980" y="1458"/>
                </a:cubicBezTo>
                <a:cubicBezTo>
                  <a:pt x="8990" y="1469"/>
                  <a:pt x="8990" y="1486"/>
                  <a:pt x="8980" y="1497"/>
                </a:cubicBezTo>
                <a:lnTo>
                  <a:pt x="8737" y="1740"/>
                </a:lnTo>
                <a:cubicBezTo>
                  <a:pt x="8730" y="1747"/>
                  <a:pt x="8722" y="1747"/>
                  <a:pt x="8715" y="1747"/>
                </a:cubicBezTo>
                <a:close/>
                <a:moveTo>
                  <a:pt x="8233" y="1747"/>
                </a:moveTo>
                <a:cubicBezTo>
                  <a:pt x="8226" y="1747"/>
                  <a:pt x="8219" y="1743"/>
                  <a:pt x="8215" y="1740"/>
                </a:cubicBezTo>
                <a:cubicBezTo>
                  <a:pt x="8205" y="1729"/>
                  <a:pt x="8205" y="1712"/>
                  <a:pt x="8215" y="1701"/>
                </a:cubicBezTo>
                <a:lnTo>
                  <a:pt x="8458" y="1458"/>
                </a:lnTo>
                <a:cubicBezTo>
                  <a:pt x="8469" y="1448"/>
                  <a:pt x="8486" y="1448"/>
                  <a:pt x="8497" y="1458"/>
                </a:cubicBezTo>
                <a:cubicBezTo>
                  <a:pt x="8508" y="1469"/>
                  <a:pt x="8508" y="1486"/>
                  <a:pt x="8497" y="1497"/>
                </a:cubicBezTo>
                <a:lnTo>
                  <a:pt x="8257" y="1740"/>
                </a:lnTo>
                <a:cubicBezTo>
                  <a:pt x="8247" y="1747"/>
                  <a:pt x="8240" y="1747"/>
                  <a:pt x="8233" y="1747"/>
                </a:cubicBezTo>
                <a:close/>
                <a:moveTo>
                  <a:pt x="7750" y="1747"/>
                </a:moveTo>
                <a:cubicBezTo>
                  <a:pt x="7743" y="1747"/>
                  <a:pt x="7736" y="1743"/>
                  <a:pt x="7733" y="1740"/>
                </a:cubicBezTo>
                <a:cubicBezTo>
                  <a:pt x="7722" y="1729"/>
                  <a:pt x="7722" y="1712"/>
                  <a:pt x="7733" y="1701"/>
                </a:cubicBezTo>
                <a:lnTo>
                  <a:pt x="7976" y="1458"/>
                </a:lnTo>
                <a:cubicBezTo>
                  <a:pt x="7986" y="1448"/>
                  <a:pt x="8004" y="1448"/>
                  <a:pt x="8014" y="1458"/>
                </a:cubicBezTo>
                <a:cubicBezTo>
                  <a:pt x="8025" y="1469"/>
                  <a:pt x="8025" y="1486"/>
                  <a:pt x="8014" y="1497"/>
                </a:cubicBezTo>
                <a:lnTo>
                  <a:pt x="7771" y="1740"/>
                </a:lnTo>
                <a:cubicBezTo>
                  <a:pt x="7764" y="1747"/>
                  <a:pt x="7757" y="1747"/>
                  <a:pt x="7750" y="1747"/>
                </a:cubicBezTo>
                <a:close/>
                <a:moveTo>
                  <a:pt x="6785" y="1747"/>
                </a:moveTo>
                <a:cubicBezTo>
                  <a:pt x="6778" y="1747"/>
                  <a:pt x="6771" y="1743"/>
                  <a:pt x="6767" y="1740"/>
                </a:cubicBezTo>
                <a:cubicBezTo>
                  <a:pt x="6757" y="1729"/>
                  <a:pt x="6757" y="1712"/>
                  <a:pt x="6767" y="1701"/>
                </a:cubicBezTo>
                <a:lnTo>
                  <a:pt x="7010" y="1458"/>
                </a:lnTo>
                <a:cubicBezTo>
                  <a:pt x="7021" y="1448"/>
                  <a:pt x="7039" y="1448"/>
                  <a:pt x="7049" y="1458"/>
                </a:cubicBezTo>
                <a:cubicBezTo>
                  <a:pt x="7060" y="1469"/>
                  <a:pt x="7060" y="1486"/>
                  <a:pt x="7049" y="1497"/>
                </a:cubicBezTo>
                <a:lnTo>
                  <a:pt x="6806" y="1740"/>
                </a:lnTo>
                <a:cubicBezTo>
                  <a:pt x="6799" y="1747"/>
                  <a:pt x="6792" y="1747"/>
                  <a:pt x="6785" y="1747"/>
                </a:cubicBezTo>
                <a:close/>
                <a:moveTo>
                  <a:pt x="6302" y="1747"/>
                </a:moveTo>
                <a:cubicBezTo>
                  <a:pt x="6295" y="1747"/>
                  <a:pt x="6288" y="1743"/>
                  <a:pt x="6285" y="1740"/>
                </a:cubicBezTo>
                <a:cubicBezTo>
                  <a:pt x="6274" y="1729"/>
                  <a:pt x="6274" y="1712"/>
                  <a:pt x="6285" y="1701"/>
                </a:cubicBezTo>
                <a:lnTo>
                  <a:pt x="6528" y="1458"/>
                </a:lnTo>
                <a:cubicBezTo>
                  <a:pt x="6538" y="1448"/>
                  <a:pt x="6556" y="1448"/>
                  <a:pt x="6566" y="1458"/>
                </a:cubicBezTo>
                <a:cubicBezTo>
                  <a:pt x="6577" y="1469"/>
                  <a:pt x="6577" y="1486"/>
                  <a:pt x="6566" y="1497"/>
                </a:cubicBezTo>
                <a:lnTo>
                  <a:pt x="6323" y="1740"/>
                </a:lnTo>
                <a:cubicBezTo>
                  <a:pt x="6316" y="1747"/>
                  <a:pt x="6309" y="1747"/>
                  <a:pt x="6302" y="1747"/>
                </a:cubicBezTo>
                <a:close/>
                <a:moveTo>
                  <a:pt x="5820" y="1747"/>
                </a:moveTo>
                <a:cubicBezTo>
                  <a:pt x="5813" y="1747"/>
                  <a:pt x="5806" y="1743"/>
                  <a:pt x="5802" y="1740"/>
                </a:cubicBezTo>
                <a:cubicBezTo>
                  <a:pt x="5791" y="1729"/>
                  <a:pt x="5791" y="1712"/>
                  <a:pt x="5802" y="1701"/>
                </a:cubicBezTo>
                <a:lnTo>
                  <a:pt x="6045" y="1458"/>
                </a:lnTo>
                <a:cubicBezTo>
                  <a:pt x="6056" y="1448"/>
                  <a:pt x="6073" y="1448"/>
                  <a:pt x="6084" y="1458"/>
                </a:cubicBezTo>
                <a:cubicBezTo>
                  <a:pt x="6094" y="1469"/>
                  <a:pt x="6094" y="1486"/>
                  <a:pt x="6084" y="1497"/>
                </a:cubicBezTo>
                <a:lnTo>
                  <a:pt x="5841" y="1740"/>
                </a:lnTo>
                <a:cubicBezTo>
                  <a:pt x="5834" y="1747"/>
                  <a:pt x="5827" y="1747"/>
                  <a:pt x="5820" y="1747"/>
                </a:cubicBezTo>
                <a:close/>
                <a:moveTo>
                  <a:pt x="5337" y="1747"/>
                </a:moveTo>
                <a:cubicBezTo>
                  <a:pt x="5330" y="1747"/>
                  <a:pt x="5323" y="1743"/>
                  <a:pt x="5319" y="1740"/>
                </a:cubicBezTo>
                <a:cubicBezTo>
                  <a:pt x="5309" y="1729"/>
                  <a:pt x="5309" y="1712"/>
                  <a:pt x="5319" y="1701"/>
                </a:cubicBezTo>
                <a:lnTo>
                  <a:pt x="5562" y="1458"/>
                </a:lnTo>
                <a:cubicBezTo>
                  <a:pt x="5573" y="1448"/>
                  <a:pt x="5591" y="1448"/>
                  <a:pt x="5601" y="1458"/>
                </a:cubicBezTo>
                <a:cubicBezTo>
                  <a:pt x="5612" y="1469"/>
                  <a:pt x="5612" y="1486"/>
                  <a:pt x="5601" y="1497"/>
                </a:cubicBezTo>
                <a:lnTo>
                  <a:pt x="5358" y="1740"/>
                </a:lnTo>
                <a:cubicBezTo>
                  <a:pt x="5351" y="1747"/>
                  <a:pt x="5344" y="1747"/>
                  <a:pt x="5337" y="1747"/>
                </a:cubicBezTo>
                <a:close/>
                <a:moveTo>
                  <a:pt x="1959" y="1747"/>
                </a:moveTo>
                <a:cubicBezTo>
                  <a:pt x="1951" y="1747"/>
                  <a:pt x="1944" y="1743"/>
                  <a:pt x="1941" y="1740"/>
                </a:cubicBezTo>
                <a:cubicBezTo>
                  <a:pt x="1930" y="1729"/>
                  <a:pt x="1930" y="1712"/>
                  <a:pt x="1941" y="1701"/>
                </a:cubicBezTo>
                <a:lnTo>
                  <a:pt x="2184" y="1458"/>
                </a:lnTo>
                <a:cubicBezTo>
                  <a:pt x="2195" y="1448"/>
                  <a:pt x="2212" y="1448"/>
                  <a:pt x="2223" y="1458"/>
                </a:cubicBezTo>
                <a:cubicBezTo>
                  <a:pt x="2233" y="1469"/>
                  <a:pt x="2233" y="1486"/>
                  <a:pt x="2223" y="1497"/>
                </a:cubicBezTo>
                <a:lnTo>
                  <a:pt x="1980" y="1740"/>
                </a:lnTo>
                <a:cubicBezTo>
                  <a:pt x="1969" y="1747"/>
                  <a:pt x="1966" y="1747"/>
                  <a:pt x="1959" y="1747"/>
                </a:cubicBezTo>
                <a:close/>
                <a:moveTo>
                  <a:pt x="1476" y="1747"/>
                </a:moveTo>
                <a:cubicBezTo>
                  <a:pt x="1469" y="1747"/>
                  <a:pt x="1462" y="1743"/>
                  <a:pt x="1458" y="1740"/>
                </a:cubicBezTo>
                <a:cubicBezTo>
                  <a:pt x="1448" y="1729"/>
                  <a:pt x="1448" y="1712"/>
                  <a:pt x="1458" y="1701"/>
                </a:cubicBezTo>
                <a:lnTo>
                  <a:pt x="1701" y="1458"/>
                </a:lnTo>
                <a:cubicBezTo>
                  <a:pt x="1712" y="1448"/>
                  <a:pt x="1729" y="1448"/>
                  <a:pt x="1740" y="1458"/>
                </a:cubicBezTo>
                <a:cubicBezTo>
                  <a:pt x="1750" y="1469"/>
                  <a:pt x="1751" y="1486"/>
                  <a:pt x="1740" y="1497"/>
                </a:cubicBezTo>
                <a:lnTo>
                  <a:pt x="1497" y="1740"/>
                </a:lnTo>
                <a:cubicBezTo>
                  <a:pt x="1486" y="1747"/>
                  <a:pt x="1483" y="1747"/>
                  <a:pt x="1476" y="1747"/>
                </a:cubicBezTo>
                <a:close/>
                <a:moveTo>
                  <a:pt x="993" y="1747"/>
                </a:moveTo>
                <a:cubicBezTo>
                  <a:pt x="986" y="1747"/>
                  <a:pt x="979" y="1743"/>
                  <a:pt x="976" y="1740"/>
                </a:cubicBezTo>
                <a:cubicBezTo>
                  <a:pt x="965" y="1729"/>
                  <a:pt x="965" y="1712"/>
                  <a:pt x="976" y="1701"/>
                </a:cubicBezTo>
                <a:lnTo>
                  <a:pt x="1219" y="1458"/>
                </a:lnTo>
                <a:cubicBezTo>
                  <a:pt x="1229" y="1448"/>
                  <a:pt x="1247" y="1448"/>
                  <a:pt x="1257" y="1458"/>
                </a:cubicBezTo>
                <a:cubicBezTo>
                  <a:pt x="1268" y="1469"/>
                  <a:pt x="1268" y="1486"/>
                  <a:pt x="1257" y="1497"/>
                </a:cubicBezTo>
                <a:lnTo>
                  <a:pt x="1014" y="1740"/>
                </a:lnTo>
                <a:cubicBezTo>
                  <a:pt x="1004" y="1747"/>
                  <a:pt x="1000" y="1747"/>
                  <a:pt x="993" y="1747"/>
                </a:cubicBezTo>
                <a:close/>
                <a:moveTo>
                  <a:pt x="511" y="1747"/>
                </a:moveTo>
                <a:cubicBezTo>
                  <a:pt x="504" y="1747"/>
                  <a:pt x="497" y="1743"/>
                  <a:pt x="493" y="1740"/>
                </a:cubicBezTo>
                <a:cubicBezTo>
                  <a:pt x="482" y="1729"/>
                  <a:pt x="482" y="1712"/>
                  <a:pt x="493" y="1701"/>
                </a:cubicBezTo>
                <a:lnTo>
                  <a:pt x="736" y="1458"/>
                </a:lnTo>
                <a:cubicBezTo>
                  <a:pt x="747" y="1448"/>
                  <a:pt x="764" y="1448"/>
                  <a:pt x="775" y="1458"/>
                </a:cubicBezTo>
                <a:cubicBezTo>
                  <a:pt x="785" y="1469"/>
                  <a:pt x="785" y="1486"/>
                  <a:pt x="775" y="1497"/>
                </a:cubicBezTo>
                <a:lnTo>
                  <a:pt x="532" y="1740"/>
                </a:lnTo>
                <a:cubicBezTo>
                  <a:pt x="521" y="1747"/>
                  <a:pt x="514" y="1747"/>
                  <a:pt x="511" y="1747"/>
                </a:cubicBezTo>
                <a:close/>
                <a:moveTo>
                  <a:pt x="28" y="1747"/>
                </a:moveTo>
                <a:cubicBezTo>
                  <a:pt x="21" y="1747"/>
                  <a:pt x="14" y="1743"/>
                  <a:pt x="10" y="1740"/>
                </a:cubicBezTo>
                <a:cubicBezTo>
                  <a:pt x="0" y="1729"/>
                  <a:pt x="0" y="1712"/>
                  <a:pt x="10" y="1701"/>
                </a:cubicBezTo>
                <a:lnTo>
                  <a:pt x="253" y="1458"/>
                </a:lnTo>
                <a:cubicBezTo>
                  <a:pt x="264" y="1448"/>
                  <a:pt x="282" y="1448"/>
                  <a:pt x="292" y="1458"/>
                </a:cubicBezTo>
                <a:cubicBezTo>
                  <a:pt x="303" y="1469"/>
                  <a:pt x="303" y="1486"/>
                  <a:pt x="292" y="1497"/>
                </a:cubicBezTo>
                <a:lnTo>
                  <a:pt x="49" y="1740"/>
                </a:lnTo>
                <a:cubicBezTo>
                  <a:pt x="39" y="1747"/>
                  <a:pt x="31" y="1747"/>
                  <a:pt x="28" y="1747"/>
                </a:cubicBezTo>
                <a:close/>
                <a:moveTo>
                  <a:pt x="10646" y="1747"/>
                </a:moveTo>
                <a:cubicBezTo>
                  <a:pt x="10639" y="1747"/>
                  <a:pt x="10632" y="1743"/>
                  <a:pt x="10628" y="1740"/>
                </a:cubicBezTo>
                <a:cubicBezTo>
                  <a:pt x="10618" y="1729"/>
                  <a:pt x="10618" y="1712"/>
                  <a:pt x="10628" y="1701"/>
                </a:cubicBezTo>
                <a:lnTo>
                  <a:pt x="10871" y="1458"/>
                </a:lnTo>
                <a:cubicBezTo>
                  <a:pt x="10882" y="1448"/>
                  <a:pt x="10899" y="1448"/>
                  <a:pt x="10910" y="1458"/>
                </a:cubicBezTo>
                <a:cubicBezTo>
                  <a:pt x="10920" y="1469"/>
                  <a:pt x="10921" y="1486"/>
                  <a:pt x="10910" y="1497"/>
                </a:cubicBezTo>
                <a:lnTo>
                  <a:pt x="10667" y="1740"/>
                </a:lnTo>
                <a:cubicBezTo>
                  <a:pt x="10660" y="1747"/>
                  <a:pt x="10653" y="1747"/>
                  <a:pt x="10646" y="1747"/>
                </a:cubicBezTo>
                <a:close/>
                <a:moveTo>
                  <a:pt x="7268" y="1747"/>
                </a:moveTo>
                <a:cubicBezTo>
                  <a:pt x="7260" y="1747"/>
                  <a:pt x="7253" y="1743"/>
                  <a:pt x="7250" y="1740"/>
                </a:cubicBezTo>
                <a:cubicBezTo>
                  <a:pt x="7239" y="1729"/>
                  <a:pt x="7239" y="1712"/>
                  <a:pt x="7250" y="1701"/>
                </a:cubicBezTo>
                <a:lnTo>
                  <a:pt x="7493" y="1458"/>
                </a:lnTo>
                <a:cubicBezTo>
                  <a:pt x="7504" y="1448"/>
                  <a:pt x="7521" y="1448"/>
                  <a:pt x="7532" y="1458"/>
                </a:cubicBezTo>
                <a:cubicBezTo>
                  <a:pt x="7542" y="1469"/>
                  <a:pt x="7542" y="1486"/>
                  <a:pt x="7532" y="1497"/>
                </a:cubicBezTo>
                <a:lnTo>
                  <a:pt x="7289" y="1740"/>
                </a:lnTo>
                <a:cubicBezTo>
                  <a:pt x="7282" y="1747"/>
                  <a:pt x="7275" y="1747"/>
                  <a:pt x="7268" y="1747"/>
                </a:cubicBezTo>
                <a:close/>
                <a:moveTo>
                  <a:pt x="4854" y="1747"/>
                </a:moveTo>
                <a:cubicBezTo>
                  <a:pt x="4847" y="1747"/>
                  <a:pt x="4840" y="1743"/>
                  <a:pt x="4837" y="1740"/>
                </a:cubicBezTo>
                <a:cubicBezTo>
                  <a:pt x="4826" y="1729"/>
                  <a:pt x="4826" y="1712"/>
                  <a:pt x="4837" y="1701"/>
                </a:cubicBezTo>
                <a:lnTo>
                  <a:pt x="5080" y="1458"/>
                </a:lnTo>
                <a:cubicBezTo>
                  <a:pt x="5090" y="1448"/>
                  <a:pt x="5108" y="1448"/>
                  <a:pt x="5119" y="1458"/>
                </a:cubicBezTo>
                <a:cubicBezTo>
                  <a:pt x="5129" y="1469"/>
                  <a:pt x="5129" y="1486"/>
                  <a:pt x="5119" y="1497"/>
                </a:cubicBezTo>
                <a:lnTo>
                  <a:pt x="4875" y="1740"/>
                </a:lnTo>
                <a:cubicBezTo>
                  <a:pt x="4865" y="1747"/>
                  <a:pt x="4861" y="1747"/>
                  <a:pt x="4854" y="1747"/>
                </a:cubicBezTo>
                <a:close/>
                <a:moveTo>
                  <a:pt x="4372" y="1747"/>
                </a:moveTo>
                <a:cubicBezTo>
                  <a:pt x="4365" y="1747"/>
                  <a:pt x="4358" y="1743"/>
                  <a:pt x="4354" y="1740"/>
                </a:cubicBezTo>
                <a:cubicBezTo>
                  <a:pt x="4344" y="1729"/>
                  <a:pt x="4344" y="1712"/>
                  <a:pt x="4354" y="1701"/>
                </a:cubicBezTo>
                <a:lnTo>
                  <a:pt x="4597" y="1458"/>
                </a:lnTo>
                <a:cubicBezTo>
                  <a:pt x="4608" y="1448"/>
                  <a:pt x="4625" y="1448"/>
                  <a:pt x="4636" y="1458"/>
                </a:cubicBezTo>
                <a:cubicBezTo>
                  <a:pt x="4646" y="1469"/>
                  <a:pt x="4646" y="1486"/>
                  <a:pt x="4636" y="1497"/>
                </a:cubicBezTo>
                <a:lnTo>
                  <a:pt x="4393" y="1740"/>
                </a:lnTo>
                <a:cubicBezTo>
                  <a:pt x="4382" y="1747"/>
                  <a:pt x="4379" y="1747"/>
                  <a:pt x="4372" y="1747"/>
                </a:cubicBezTo>
                <a:close/>
                <a:moveTo>
                  <a:pt x="3889" y="1747"/>
                </a:moveTo>
                <a:cubicBezTo>
                  <a:pt x="3882" y="1747"/>
                  <a:pt x="3875" y="1743"/>
                  <a:pt x="3871" y="1740"/>
                </a:cubicBezTo>
                <a:cubicBezTo>
                  <a:pt x="3861" y="1729"/>
                  <a:pt x="3861" y="1712"/>
                  <a:pt x="3871" y="1701"/>
                </a:cubicBezTo>
                <a:lnTo>
                  <a:pt x="4115" y="1458"/>
                </a:lnTo>
                <a:cubicBezTo>
                  <a:pt x="4125" y="1448"/>
                  <a:pt x="4143" y="1448"/>
                  <a:pt x="4153" y="1458"/>
                </a:cubicBezTo>
                <a:cubicBezTo>
                  <a:pt x="4164" y="1469"/>
                  <a:pt x="4164" y="1486"/>
                  <a:pt x="4153" y="1497"/>
                </a:cubicBezTo>
                <a:lnTo>
                  <a:pt x="3910" y="1740"/>
                </a:lnTo>
                <a:cubicBezTo>
                  <a:pt x="3900" y="1747"/>
                  <a:pt x="3896" y="1747"/>
                  <a:pt x="3889" y="1747"/>
                </a:cubicBezTo>
                <a:close/>
                <a:moveTo>
                  <a:pt x="3406" y="1747"/>
                </a:moveTo>
                <a:cubicBezTo>
                  <a:pt x="3399" y="1747"/>
                  <a:pt x="3392" y="1743"/>
                  <a:pt x="3389" y="1740"/>
                </a:cubicBezTo>
                <a:cubicBezTo>
                  <a:pt x="3378" y="1729"/>
                  <a:pt x="3378" y="1712"/>
                  <a:pt x="3389" y="1701"/>
                </a:cubicBezTo>
                <a:lnTo>
                  <a:pt x="3632" y="1458"/>
                </a:lnTo>
                <a:cubicBezTo>
                  <a:pt x="3642" y="1448"/>
                  <a:pt x="3660" y="1448"/>
                  <a:pt x="3671" y="1458"/>
                </a:cubicBezTo>
                <a:cubicBezTo>
                  <a:pt x="3681" y="1469"/>
                  <a:pt x="3681" y="1486"/>
                  <a:pt x="3671" y="1497"/>
                </a:cubicBezTo>
                <a:lnTo>
                  <a:pt x="3428" y="1740"/>
                </a:lnTo>
                <a:cubicBezTo>
                  <a:pt x="3417" y="1747"/>
                  <a:pt x="3413" y="1747"/>
                  <a:pt x="3406" y="1747"/>
                </a:cubicBezTo>
                <a:close/>
                <a:moveTo>
                  <a:pt x="2924" y="1747"/>
                </a:moveTo>
                <a:cubicBezTo>
                  <a:pt x="2917" y="1747"/>
                  <a:pt x="2910" y="1743"/>
                  <a:pt x="2906" y="1740"/>
                </a:cubicBezTo>
                <a:cubicBezTo>
                  <a:pt x="2896" y="1729"/>
                  <a:pt x="2896" y="1712"/>
                  <a:pt x="2906" y="1701"/>
                </a:cubicBezTo>
                <a:lnTo>
                  <a:pt x="3149" y="1458"/>
                </a:lnTo>
                <a:cubicBezTo>
                  <a:pt x="3160" y="1448"/>
                  <a:pt x="3177" y="1448"/>
                  <a:pt x="3188" y="1458"/>
                </a:cubicBezTo>
                <a:cubicBezTo>
                  <a:pt x="3199" y="1469"/>
                  <a:pt x="3199" y="1486"/>
                  <a:pt x="3188" y="1497"/>
                </a:cubicBezTo>
                <a:lnTo>
                  <a:pt x="2945" y="1740"/>
                </a:lnTo>
                <a:cubicBezTo>
                  <a:pt x="2934" y="1747"/>
                  <a:pt x="2931" y="1747"/>
                  <a:pt x="2924" y="1747"/>
                </a:cubicBezTo>
                <a:close/>
                <a:moveTo>
                  <a:pt x="2441" y="1747"/>
                </a:moveTo>
                <a:cubicBezTo>
                  <a:pt x="2434" y="1747"/>
                  <a:pt x="2427" y="1743"/>
                  <a:pt x="2424" y="1740"/>
                </a:cubicBezTo>
                <a:cubicBezTo>
                  <a:pt x="2413" y="1729"/>
                  <a:pt x="2413" y="1712"/>
                  <a:pt x="2424" y="1701"/>
                </a:cubicBezTo>
                <a:lnTo>
                  <a:pt x="2667" y="1458"/>
                </a:lnTo>
                <a:cubicBezTo>
                  <a:pt x="2677" y="1448"/>
                  <a:pt x="2694" y="1448"/>
                  <a:pt x="2705" y="1458"/>
                </a:cubicBezTo>
                <a:cubicBezTo>
                  <a:pt x="2715" y="1469"/>
                  <a:pt x="2716" y="1486"/>
                  <a:pt x="2705" y="1497"/>
                </a:cubicBezTo>
                <a:lnTo>
                  <a:pt x="2462" y="1740"/>
                </a:lnTo>
                <a:cubicBezTo>
                  <a:pt x="2452" y="1747"/>
                  <a:pt x="2448" y="1747"/>
                  <a:pt x="2441" y="1747"/>
                </a:cubicBezTo>
                <a:close/>
                <a:moveTo>
                  <a:pt x="10646" y="1264"/>
                </a:moveTo>
                <a:cubicBezTo>
                  <a:pt x="10639" y="1264"/>
                  <a:pt x="10632" y="1261"/>
                  <a:pt x="10628" y="1257"/>
                </a:cubicBezTo>
                <a:cubicBezTo>
                  <a:pt x="10618" y="1247"/>
                  <a:pt x="10618" y="1229"/>
                  <a:pt x="10628" y="1219"/>
                </a:cubicBezTo>
                <a:lnTo>
                  <a:pt x="10871" y="976"/>
                </a:lnTo>
                <a:cubicBezTo>
                  <a:pt x="10882" y="965"/>
                  <a:pt x="10899" y="966"/>
                  <a:pt x="10910" y="976"/>
                </a:cubicBezTo>
                <a:cubicBezTo>
                  <a:pt x="10920" y="987"/>
                  <a:pt x="10921" y="1004"/>
                  <a:pt x="10910" y="1014"/>
                </a:cubicBezTo>
                <a:lnTo>
                  <a:pt x="10667" y="1257"/>
                </a:lnTo>
                <a:cubicBezTo>
                  <a:pt x="10660" y="1261"/>
                  <a:pt x="10653" y="1264"/>
                  <a:pt x="10646" y="1264"/>
                </a:cubicBezTo>
                <a:close/>
                <a:moveTo>
                  <a:pt x="7268" y="1264"/>
                </a:moveTo>
                <a:cubicBezTo>
                  <a:pt x="7260" y="1264"/>
                  <a:pt x="7253" y="1261"/>
                  <a:pt x="7250" y="1257"/>
                </a:cubicBezTo>
                <a:cubicBezTo>
                  <a:pt x="7239" y="1247"/>
                  <a:pt x="7239" y="1229"/>
                  <a:pt x="7250" y="1219"/>
                </a:cubicBezTo>
                <a:lnTo>
                  <a:pt x="7493" y="976"/>
                </a:lnTo>
                <a:cubicBezTo>
                  <a:pt x="7504" y="965"/>
                  <a:pt x="7521" y="965"/>
                  <a:pt x="7532" y="976"/>
                </a:cubicBezTo>
                <a:cubicBezTo>
                  <a:pt x="7542" y="986"/>
                  <a:pt x="7542" y="1004"/>
                  <a:pt x="7532" y="1014"/>
                </a:cubicBezTo>
                <a:lnTo>
                  <a:pt x="7289" y="1257"/>
                </a:lnTo>
                <a:cubicBezTo>
                  <a:pt x="7282" y="1261"/>
                  <a:pt x="7275" y="1264"/>
                  <a:pt x="7268" y="1264"/>
                </a:cubicBezTo>
                <a:close/>
                <a:moveTo>
                  <a:pt x="4854" y="1264"/>
                </a:moveTo>
                <a:cubicBezTo>
                  <a:pt x="4847" y="1264"/>
                  <a:pt x="4840" y="1261"/>
                  <a:pt x="4837" y="1257"/>
                </a:cubicBezTo>
                <a:cubicBezTo>
                  <a:pt x="4826" y="1247"/>
                  <a:pt x="4826" y="1229"/>
                  <a:pt x="4837" y="1219"/>
                </a:cubicBezTo>
                <a:lnTo>
                  <a:pt x="5080" y="976"/>
                </a:lnTo>
                <a:cubicBezTo>
                  <a:pt x="5090" y="965"/>
                  <a:pt x="5108" y="965"/>
                  <a:pt x="5119" y="976"/>
                </a:cubicBezTo>
                <a:cubicBezTo>
                  <a:pt x="5129" y="986"/>
                  <a:pt x="5129" y="1004"/>
                  <a:pt x="5119" y="1014"/>
                </a:cubicBezTo>
                <a:lnTo>
                  <a:pt x="4875" y="1257"/>
                </a:lnTo>
                <a:cubicBezTo>
                  <a:pt x="4865" y="1261"/>
                  <a:pt x="4861" y="1264"/>
                  <a:pt x="4854" y="1264"/>
                </a:cubicBezTo>
                <a:close/>
                <a:moveTo>
                  <a:pt x="4372" y="1264"/>
                </a:moveTo>
                <a:cubicBezTo>
                  <a:pt x="4365" y="1264"/>
                  <a:pt x="4358" y="1261"/>
                  <a:pt x="4354" y="1257"/>
                </a:cubicBezTo>
                <a:cubicBezTo>
                  <a:pt x="4344" y="1247"/>
                  <a:pt x="4344" y="1229"/>
                  <a:pt x="4354" y="1219"/>
                </a:cubicBezTo>
                <a:lnTo>
                  <a:pt x="4597" y="976"/>
                </a:lnTo>
                <a:cubicBezTo>
                  <a:pt x="4608" y="965"/>
                  <a:pt x="4625" y="965"/>
                  <a:pt x="4636" y="976"/>
                </a:cubicBezTo>
                <a:cubicBezTo>
                  <a:pt x="4646" y="986"/>
                  <a:pt x="4646" y="1004"/>
                  <a:pt x="4636" y="1014"/>
                </a:cubicBezTo>
                <a:lnTo>
                  <a:pt x="4393" y="1257"/>
                </a:lnTo>
                <a:cubicBezTo>
                  <a:pt x="4382" y="1261"/>
                  <a:pt x="4379" y="1264"/>
                  <a:pt x="4372" y="1264"/>
                </a:cubicBezTo>
                <a:close/>
                <a:moveTo>
                  <a:pt x="3889" y="1264"/>
                </a:moveTo>
                <a:cubicBezTo>
                  <a:pt x="3882" y="1264"/>
                  <a:pt x="3875" y="1261"/>
                  <a:pt x="3871" y="1257"/>
                </a:cubicBezTo>
                <a:cubicBezTo>
                  <a:pt x="3861" y="1247"/>
                  <a:pt x="3861" y="1229"/>
                  <a:pt x="3871" y="1219"/>
                </a:cubicBezTo>
                <a:lnTo>
                  <a:pt x="4115" y="976"/>
                </a:lnTo>
                <a:cubicBezTo>
                  <a:pt x="4125" y="965"/>
                  <a:pt x="4143" y="965"/>
                  <a:pt x="4153" y="976"/>
                </a:cubicBezTo>
                <a:cubicBezTo>
                  <a:pt x="4164" y="986"/>
                  <a:pt x="4164" y="1004"/>
                  <a:pt x="4153" y="1014"/>
                </a:cubicBezTo>
                <a:lnTo>
                  <a:pt x="3910" y="1257"/>
                </a:lnTo>
                <a:cubicBezTo>
                  <a:pt x="3900" y="1261"/>
                  <a:pt x="3896" y="1264"/>
                  <a:pt x="3889" y="1264"/>
                </a:cubicBezTo>
                <a:close/>
                <a:moveTo>
                  <a:pt x="3406" y="1264"/>
                </a:moveTo>
                <a:cubicBezTo>
                  <a:pt x="3399" y="1264"/>
                  <a:pt x="3392" y="1261"/>
                  <a:pt x="3389" y="1257"/>
                </a:cubicBezTo>
                <a:cubicBezTo>
                  <a:pt x="3378" y="1247"/>
                  <a:pt x="3378" y="1229"/>
                  <a:pt x="3389" y="1219"/>
                </a:cubicBezTo>
                <a:lnTo>
                  <a:pt x="3632" y="976"/>
                </a:lnTo>
                <a:cubicBezTo>
                  <a:pt x="3642" y="965"/>
                  <a:pt x="3660" y="965"/>
                  <a:pt x="3671" y="976"/>
                </a:cubicBezTo>
                <a:cubicBezTo>
                  <a:pt x="3681" y="986"/>
                  <a:pt x="3681" y="1004"/>
                  <a:pt x="3671" y="1014"/>
                </a:cubicBezTo>
                <a:lnTo>
                  <a:pt x="3428" y="1257"/>
                </a:lnTo>
                <a:cubicBezTo>
                  <a:pt x="3417" y="1261"/>
                  <a:pt x="3413" y="1264"/>
                  <a:pt x="3406" y="1264"/>
                </a:cubicBezTo>
                <a:close/>
                <a:moveTo>
                  <a:pt x="2924" y="1264"/>
                </a:moveTo>
                <a:cubicBezTo>
                  <a:pt x="2917" y="1264"/>
                  <a:pt x="2910" y="1261"/>
                  <a:pt x="2906" y="1257"/>
                </a:cubicBezTo>
                <a:cubicBezTo>
                  <a:pt x="2896" y="1247"/>
                  <a:pt x="2896" y="1229"/>
                  <a:pt x="2906" y="1219"/>
                </a:cubicBezTo>
                <a:lnTo>
                  <a:pt x="3149" y="976"/>
                </a:lnTo>
                <a:cubicBezTo>
                  <a:pt x="3160" y="965"/>
                  <a:pt x="3177" y="966"/>
                  <a:pt x="3188" y="976"/>
                </a:cubicBezTo>
                <a:cubicBezTo>
                  <a:pt x="3199" y="987"/>
                  <a:pt x="3199" y="1004"/>
                  <a:pt x="3188" y="1014"/>
                </a:cubicBezTo>
                <a:lnTo>
                  <a:pt x="2945" y="1257"/>
                </a:lnTo>
                <a:cubicBezTo>
                  <a:pt x="2934" y="1261"/>
                  <a:pt x="2931" y="1264"/>
                  <a:pt x="2924" y="1264"/>
                </a:cubicBezTo>
                <a:close/>
                <a:moveTo>
                  <a:pt x="2441" y="1264"/>
                </a:moveTo>
                <a:cubicBezTo>
                  <a:pt x="2434" y="1264"/>
                  <a:pt x="2427" y="1261"/>
                  <a:pt x="2424" y="1257"/>
                </a:cubicBezTo>
                <a:cubicBezTo>
                  <a:pt x="2413" y="1247"/>
                  <a:pt x="2413" y="1229"/>
                  <a:pt x="2424" y="1219"/>
                </a:cubicBezTo>
                <a:lnTo>
                  <a:pt x="2667" y="976"/>
                </a:lnTo>
                <a:cubicBezTo>
                  <a:pt x="2677" y="965"/>
                  <a:pt x="2694" y="966"/>
                  <a:pt x="2705" y="976"/>
                </a:cubicBezTo>
                <a:cubicBezTo>
                  <a:pt x="2715" y="987"/>
                  <a:pt x="2716" y="1004"/>
                  <a:pt x="2705" y="1014"/>
                </a:cubicBezTo>
                <a:lnTo>
                  <a:pt x="2462" y="1257"/>
                </a:lnTo>
                <a:cubicBezTo>
                  <a:pt x="2452" y="1261"/>
                  <a:pt x="2448" y="1264"/>
                  <a:pt x="2441" y="1264"/>
                </a:cubicBezTo>
                <a:close/>
                <a:moveTo>
                  <a:pt x="11129" y="1264"/>
                </a:moveTo>
                <a:cubicBezTo>
                  <a:pt x="11122" y="1264"/>
                  <a:pt x="11114" y="1261"/>
                  <a:pt x="11111" y="1257"/>
                </a:cubicBezTo>
                <a:cubicBezTo>
                  <a:pt x="11100" y="1247"/>
                  <a:pt x="11100" y="1229"/>
                  <a:pt x="11111" y="1219"/>
                </a:cubicBezTo>
                <a:lnTo>
                  <a:pt x="11354" y="976"/>
                </a:lnTo>
                <a:cubicBezTo>
                  <a:pt x="11365" y="965"/>
                  <a:pt x="11382" y="966"/>
                  <a:pt x="11393" y="976"/>
                </a:cubicBezTo>
                <a:cubicBezTo>
                  <a:pt x="11403" y="987"/>
                  <a:pt x="11403" y="1004"/>
                  <a:pt x="11393" y="1014"/>
                </a:cubicBezTo>
                <a:lnTo>
                  <a:pt x="11150" y="1257"/>
                </a:lnTo>
                <a:cubicBezTo>
                  <a:pt x="11143" y="1261"/>
                  <a:pt x="11136" y="1264"/>
                  <a:pt x="11129" y="1264"/>
                </a:cubicBezTo>
                <a:close/>
                <a:moveTo>
                  <a:pt x="10163" y="1264"/>
                </a:moveTo>
                <a:cubicBezTo>
                  <a:pt x="10156" y="1264"/>
                  <a:pt x="10149" y="1261"/>
                  <a:pt x="10146" y="1257"/>
                </a:cubicBezTo>
                <a:cubicBezTo>
                  <a:pt x="10135" y="1247"/>
                  <a:pt x="10135" y="1229"/>
                  <a:pt x="10146" y="1219"/>
                </a:cubicBezTo>
                <a:lnTo>
                  <a:pt x="10389" y="976"/>
                </a:lnTo>
                <a:cubicBezTo>
                  <a:pt x="10399" y="965"/>
                  <a:pt x="10417" y="966"/>
                  <a:pt x="10428" y="976"/>
                </a:cubicBezTo>
                <a:cubicBezTo>
                  <a:pt x="10438" y="987"/>
                  <a:pt x="10438" y="1004"/>
                  <a:pt x="10428" y="1014"/>
                </a:cubicBezTo>
                <a:lnTo>
                  <a:pt x="10184" y="1257"/>
                </a:lnTo>
                <a:cubicBezTo>
                  <a:pt x="10177" y="1261"/>
                  <a:pt x="10170" y="1264"/>
                  <a:pt x="10163" y="1264"/>
                </a:cubicBezTo>
                <a:close/>
                <a:moveTo>
                  <a:pt x="9681" y="1264"/>
                </a:moveTo>
                <a:cubicBezTo>
                  <a:pt x="9674" y="1264"/>
                  <a:pt x="9667" y="1261"/>
                  <a:pt x="9663" y="1257"/>
                </a:cubicBezTo>
                <a:cubicBezTo>
                  <a:pt x="9652" y="1247"/>
                  <a:pt x="9652" y="1229"/>
                  <a:pt x="9663" y="1219"/>
                </a:cubicBezTo>
                <a:lnTo>
                  <a:pt x="9906" y="976"/>
                </a:lnTo>
                <a:cubicBezTo>
                  <a:pt x="9917" y="965"/>
                  <a:pt x="9934" y="966"/>
                  <a:pt x="9945" y="976"/>
                </a:cubicBezTo>
                <a:cubicBezTo>
                  <a:pt x="9955" y="987"/>
                  <a:pt x="9955" y="1004"/>
                  <a:pt x="9945" y="1014"/>
                </a:cubicBezTo>
                <a:lnTo>
                  <a:pt x="9702" y="1257"/>
                </a:lnTo>
                <a:cubicBezTo>
                  <a:pt x="9695" y="1261"/>
                  <a:pt x="9688" y="1264"/>
                  <a:pt x="9681" y="1264"/>
                </a:cubicBezTo>
                <a:close/>
                <a:moveTo>
                  <a:pt x="9198" y="1264"/>
                </a:moveTo>
                <a:cubicBezTo>
                  <a:pt x="9191" y="1264"/>
                  <a:pt x="9184" y="1261"/>
                  <a:pt x="9180" y="1257"/>
                </a:cubicBezTo>
                <a:cubicBezTo>
                  <a:pt x="9170" y="1247"/>
                  <a:pt x="9170" y="1229"/>
                  <a:pt x="9180" y="1219"/>
                </a:cubicBezTo>
                <a:lnTo>
                  <a:pt x="9420" y="976"/>
                </a:lnTo>
                <a:cubicBezTo>
                  <a:pt x="9431" y="965"/>
                  <a:pt x="9448" y="966"/>
                  <a:pt x="9459" y="976"/>
                </a:cubicBezTo>
                <a:cubicBezTo>
                  <a:pt x="9469" y="987"/>
                  <a:pt x="9469" y="1004"/>
                  <a:pt x="9459" y="1014"/>
                </a:cubicBezTo>
                <a:lnTo>
                  <a:pt x="9216" y="1257"/>
                </a:lnTo>
                <a:cubicBezTo>
                  <a:pt x="9212" y="1261"/>
                  <a:pt x="9205" y="1264"/>
                  <a:pt x="9198" y="1264"/>
                </a:cubicBezTo>
                <a:close/>
                <a:moveTo>
                  <a:pt x="8715" y="1264"/>
                </a:moveTo>
                <a:cubicBezTo>
                  <a:pt x="8708" y="1264"/>
                  <a:pt x="8701" y="1261"/>
                  <a:pt x="8698" y="1257"/>
                </a:cubicBezTo>
                <a:cubicBezTo>
                  <a:pt x="8687" y="1247"/>
                  <a:pt x="8687" y="1229"/>
                  <a:pt x="8698" y="1219"/>
                </a:cubicBezTo>
                <a:lnTo>
                  <a:pt x="8941" y="976"/>
                </a:lnTo>
                <a:cubicBezTo>
                  <a:pt x="8951" y="965"/>
                  <a:pt x="8969" y="966"/>
                  <a:pt x="8980" y="976"/>
                </a:cubicBezTo>
                <a:cubicBezTo>
                  <a:pt x="8990" y="987"/>
                  <a:pt x="8990" y="1004"/>
                  <a:pt x="8980" y="1014"/>
                </a:cubicBezTo>
                <a:lnTo>
                  <a:pt x="8737" y="1257"/>
                </a:lnTo>
                <a:cubicBezTo>
                  <a:pt x="8730" y="1261"/>
                  <a:pt x="8722" y="1264"/>
                  <a:pt x="8715" y="1264"/>
                </a:cubicBezTo>
                <a:close/>
                <a:moveTo>
                  <a:pt x="8233" y="1264"/>
                </a:moveTo>
                <a:cubicBezTo>
                  <a:pt x="8226" y="1264"/>
                  <a:pt x="8219" y="1261"/>
                  <a:pt x="8215" y="1257"/>
                </a:cubicBezTo>
                <a:cubicBezTo>
                  <a:pt x="8205" y="1247"/>
                  <a:pt x="8205" y="1229"/>
                  <a:pt x="8215" y="1219"/>
                </a:cubicBezTo>
                <a:lnTo>
                  <a:pt x="8458" y="976"/>
                </a:lnTo>
                <a:cubicBezTo>
                  <a:pt x="8469" y="965"/>
                  <a:pt x="8486" y="966"/>
                  <a:pt x="8497" y="976"/>
                </a:cubicBezTo>
                <a:cubicBezTo>
                  <a:pt x="8508" y="987"/>
                  <a:pt x="8508" y="1004"/>
                  <a:pt x="8497" y="1014"/>
                </a:cubicBezTo>
                <a:lnTo>
                  <a:pt x="8257" y="1257"/>
                </a:lnTo>
                <a:cubicBezTo>
                  <a:pt x="8247" y="1261"/>
                  <a:pt x="8240" y="1264"/>
                  <a:pt x="8233" y="1264"/>
                </a:cubicBezTo>
                <a:close/>
                <a:moveTo>
                  <a:pt x="7750" y="1264"/>
                </a:moveTo>
                <a:cubicBezTo>
                  <a:pt x="7743" y="1264"/>
                  <a:pt x="7736" y="1261"/>
                  <a:pt x="7733" y="1257"/>
                </a:cubicBezTo>
                <a:cubicBezTo>
                  <a:pt x="7722" y="1247"/>
                  <a:pt x="7722" y="1229"/>
                  <a:pt x="7733" y="1219"/>
                </a:cubicBezTo>
                <a:lnTo>
                  <a:pt x="7976" y="976"/>
                </a:lnTo>
                <a:cubicBezTo>
                  <a:pt x="7986" y="965"/>
                  <a:pt x="8004" y="965"/>
                  <a:pt x="8014" y="976"/>
                </a:cubicBezTo>
                <a:cubicBezTo>
                  <a:pt x="8025" y="986"/>
                  <a:pt x="8025" y="1004"/>
                  <a:pt x="8014" y="1014"/>
                </a:cubicBezTo>
                <a:lnTo>
                  <a:pt x="7771" y="1257"/>
                </a:lnTo>
                <a:cubicBezTo>
                  <a:pt x="7764" y="1261"/>
                  <a:pt x="7757" y="1264"/>
                  <a:pt x="7750" y="1264"/>
                </a:cubicBezTo>
                <a:close/>
                <a:moveTo>
                  <a:pt x="6785" y="1264"/>
                </a:moveTo>
                <a:cubicBezTo>
                  <a:pt x="6778" y="1264"/>
                  <a:pt x="6771" y="1261"/>
                  <a:pt x="6767" y="1257"/>
                </a:cubicBezTo>
                <a:cubicBezTo>
                  <a:pt x="6757" y="1247"/>
                  <a:pt x="6757" y="1229"/>
                  <a:pt x="6767" y="1219"/>
                </a:cubicBezTo>
                <a:lnTo>
                  <a:pt x="7010" y="976"/>
                </a:lnTo>
                <a:cubicBezTo>
                  <a:pt x="7021" y="965"/>
                  <a:pt x="7039" y="965"/>
                  <a:pt x="7049" y="976"/>
                </a:cubicBezTo>
                <a:cubicBezTo>
                  <a:pt x="7060" y="986"/>
                  <a:pt x="7060" y="1004"/>
                  <a:pt x="7049" y="1014"/>
                </a:cubicBezTo>
                <a:lnTo>
                  <a:pt x="6806" y="1257"/>
                </a:lnTo>
                <a:cubicBezTo>
                  <a:pt x="6799" y="1261"/>
                  <a:pt x="6792" y="1264"/>
                  <a:pt x="6785" y="1264"/>
                </a:cubicBezTo>
                <a:close/>
                <a:moveTo>
                  <a:pt x="6302" y="1264"/>
                </a:moveTo>
                <a:cubicBezTo>
                  <a:pt x="6295" y="1264"/>
                  <a:pt x="6288" y="1261"/>
                  <a:pt x="6285" y="1257"/>
                </a:cubicBezTo>
                <a:cubicBezTo>
                  <a:pt x="6274" y="1247"/>
                  <a:pt x="6274" y="1229"/>
                  <a:pt x="6285" y="1219"/>
                </a:cubicBezTo>
                <a:lnTo>
                  <a:pt x="6528" y="976"/>
                </a:lnTo>
                <a:cubicBezTo>
                  <a:pt x="6538" y="965"/>
                  <a:pt x="6556" y="965"/>
                  <a:pt x="6566" y="976"/>
                </a:cubicBezTo>
                <a:cubicBezTo>
                  <a:pt x="6577" y="986"/>
                  <a:pt x="6577" y="1004"/>
                  <a:pt x="6566" y="1014"/>
                </a:cubicBezTo>
                <a:lnTo>
                  <a:pt x="6323" y="1257"/>
                </a:lnTo>
                <a:cubicBezTo>
                  <a:pt x="6316" y="1261"/>
                  <a:pt x="6309" y="1264"/>
                  <a:pt x="6302" y="1264"/>
                </a:cubicBezTo>
                <a:close/>
                <a:moveTo>
                  <a:pt x="5820" y="1264"/>
                </a:moveTo>
                <a:cubicBezTo>
                  <a:pt x="5813" y="1264"/>
                  <a:pt x="5806" y="1261"/>
                  <a:pt x="5802" y="1257"/>
                </a:cubicBezTo>
                <a:cubicBezTo>
                  <a:pt x="5791" y="1247"/>
                  <a:pt x="5791" y="1229"/>
                  <a:pt x="5802" y="1219"/>
                </a:cubicBezTo>
                <a:lnTo>
                  <a:pt x="6045" y="976"/>
                </a:lnTo>
                <a:cubicBezTo>
                  <a:pt x="6056" y="965"/>
                  <a:pt x="6073" y="965"/>
                  <a:pt x="6084" y="976"/>
                </a:cubicBezTo>
                <a:cubicBezTo>
                  <a:pt x="6094" y="986"/>
                  <a:pt x="6094" y="1004"/>
                  <a:pt x="6084" y="1014"/>
                </a:cubicBezTo>
                <a:lnTo>
                  <a:pt x="5841" y="1257"/>
                </a:lnTo>
                <a:cubicBezTo>
                  <a:pt x="5834" y="1261"/>
                  <a:pt x="5827" y="1264"/>
                  <a:pt x="5820" y="1264"/>
                </a:cubicBezTo>
                <a:close/>
                <a:moveTo>
                  <a:pt x="5337" y="1264"/>
                </a:moveTo>
                <a:cubicBezTo>
                  <a:pt x="5330" y="1264"/>
                  <a:pt x="5323" y="1261"/>
                  <a:pt x="5319" y="1257"/>
                </a:cubicBezTo>
                <a:cubicBezTo>
                  <a:pt x="5309" y="1247"/>
                  <a:pt x="5309" y="1229"/>
                  <a:pt x="5319" y="1219"/>
                </a:cubicBezTo>
                <a:lnTo>
                  <a:pt x="5562" y="976"/>
                </a:lnTo>
                <a:cubicBezTo>
                  <a:pt x="5573" y="965"/>
                  <a:pt x="5591" y="965"/>
                  <a:pt x="5601" y="976"/>
                </a:cubicBezTo>
                <a:cubicBezTo>
                  <a:pt x="5612" y="986"/>
                  <a:pt x="5612" y="1004"/>
                  <a:pt x="5601" y="1014"/>
                </a:cubicBezTo>
                <a:lnTo>
                  <a:pt x="5358" y="1257"/>
                </a:lnTo>
                <a:cubicBezTo>
                  <a:pt x="5351" y="1261"/>
                  <a:pt x="5344" y="1264"/>
                  <a:pt x="5337" y="1264"/>
                </a:cubicBezTo>
                <a:close/>
                <a:moveTo>
                  <a:pt x="1959" y="1264"/>
                </a:moveTo>
                <a:cubicBezTo>
                  <a:pt x="1951" y="1264"/>
                  <a:pt x="1944" y="1261"/>
                  <a:pt x="1941" y="1257"/>
                </a:cubicBezTo>
                <a:cubicBezTo>
                  <a:pt x="1930" y="1247"/>
                  <a:pt x="1930" y="1229"/>
                  <a:pt x="1941" y="1219"/>
                </a:cubicBezTo>
                <a:lnTo>
                  <a:pt x="2184" y="976"/>
                </a:lnTo>
                <a:cubicBezTo>
                  <a:pt x="2195" y="965"/>
                  <a:pt x="2212" y="966"/>
                  <a:pt x="2223" y="976"/>
                </a:cubicBezTo>
                <a:cubicBezTo>
                  <a:pt x="2233" y="987"/>
                  <a:pt x="2233" y="1004"/>
                  <a:pt x="2223" y="1014"/>
                </a:cubicBezTo>
                <a:lnTo>
                  <a:pt x="1980" y="1257"/>
                </a:lnTo>
                <a:cubicBezTo>
                  <a:pt x="1969" y="1261"/>
                  <a:pt x="1966" y="1264"/>
                  <a:pt x="1959" y="1264"/>
                </a:cubicBezTo>
                <a:close/>
                <a:moveTo>
                  <a:pt x="1476" y="1264"/>
                </a:moveTo>
                <a:cubicBezTo>
                  <a:pt x="1469" y="1264"/>
                  <a:pt x="1462" y="1261"/>
                  <a:pt x="1458" y="1257"/>
                </a:cubicBezTo>
                <a:cubicBezTo>
                  <a:pt x="1448" y="1247"/>
                  <a:pt x="1448" y="1229"/>
                  <a:pt x="1458" y="1219"/>
                </a:cubicBezTo>
                <a:lnTo>
                  <a:pt x="1701" y="976"/>
                </a:lnTo>
                <a:cubicBezTo>
                  <a:pt x="1712" y="965"/>
                  <a:pt x="1729" y="966"/>
                  <a:pt x="1740" y="976"/>
                </a:cubicBezTo>
                <a:cubicBezTo>
                  <a:pt x="1750" y="987"/>
                  <a:pt x="1751" y="1004"/>
                  <a:pt x="1740" y="1014"/>
                </a:cubicBezTo>
                <a:lnTo>
                  <a:pt x="1497" y="1257"/>
                </a:lnTo>
                <a:cubicBezTo>
                  <a:pt x="1486" y="1261"/>
                  <a:pt x="1483" y="1264"/>
                  <a:pt x="1476" y="1264"/>
                </a:cubicBezTo>
                <a:close/>
                <a:moveTo>
                  <a:pt x="993" y="1264"/>
                </a:moveTo>
                <a:cubicBezTo>
                  <a:pt x="986" y="1264"/>
                  <a:pt x="979" y="1261"/>
                  <a:pt x="976" y="1257"/>
                </a:cubicBezTo>
                <a:cubicBezTo>
                  <a:pt x="965" y="1247"/>
                  <a:pt x="965" y="1229"/>
                  <a:pt x="976" y="1219"/>
                </a:cubicBezTo>
                <a:lnTo>
                  <a:pt x="1219" y="976"/>
                </a:lnTo>
                <a:cubicBezTo>
                  <a:pt x="1229" y="965"/>
                  <a:pt x="1247" y="965"/>
                  <a:pt x="1257" y="976"/>
                </a:cubicBezTo>
                <a:cubicBezTo>
                  <a:pt x="1268" y="986"/>
                  <a:pt x="1268" y="1004"/>
                  <a:pt x="1257" y="1014"/>
                </a:cubicBezTo>
                <a:lnTo>
                  <a:pt x="1014" y="1257"/>
                </a:lnTo>
                <a:cubicBezTo>
                  <a:pt x="1004" y="1261"/>
                  <a:pt x="1000" y="1264"/>
                  <a:pt x="993" y="1264"/>
                </a:cubicBezTo>
                <a:close/>
                <a:moveTo>
                  <a:pt x="511" y="1264"/>
                </a:moveTo>
                <a:cubicBezTo>
                  <a:pt x="504" y="1264"/>
                  <a:pt x="497" y="1261"/>
                  <a:pt x="493" y="1257"/>
                </a:cubicBezTo>
                <a:cubicBezTo>
                  <a:pt x="482" y="1247"/>
                  <a:pt x="482" y="1229"/>
                  <a:pt x="493" y="1219"/>
                </a:cubicBezTo>
                <a:lnTo>
                  <a:pt x="736" y="976"/>
                </a:lnTo>
                <a:cubicBezTo>
                  <a:pt x="747" y="965"/>
                  <a:pt x="764" y="965"/>
                  <a:pt x="775" y="976"/>
                </a:cubicBezTo>
                <a:cubicBezTo>
                  <a:pt x="785" y="986"/>
                  <a:pt x="785" y="1004"/>
                  <a:pt x="775" y="1014"/>
                </a:cubicBezTo>
                <a:lnTo>
                  <a:pt x="532" y="1257"/>
                </a:lnTo>
                <a:cubicBezTo>
                  <a:pt x="521" y="1261"/>
                  <a:pt x="514" y="1264"/>
                  <a:pt x="511" y="1264"/>
                </a:cubicBezTo>
                <a:close/>
                <a:moveTo>
                  <a:pt x="28" y="1264"/>
                </a:moveTo>
                <a:cubicBezTo>
                  <a:pt x="21" y="1264"/>
                  <a:pt x="14" y="1261"/>
                  <a:pt x="10" y="1257"/>
                </a:cubicBezTo>
                <a:cubicBezTo>
                  <a:pt x="0" y="1247"/>
                  <a:pt x="0" y="1229"/>
                  <a:pt x="10" y="1219"/>
                </a:cubicBezTo>
                <a:lnTo>
                  <a:pt x="253" y="976"/>
                </a:lnTo>
                <a:cubicBezTo>
                  <a:pt x="264" y="965"/>
                  <a:pt x="282" y="965"/>
                  <a:pt x="292" y="976"/>
                </a:cubicBezTo>
                <a:cubicBezTo>
                  <a:pt x="303" y="986"/>
                  <a:pt x="303" y="1004"/>
                  <a:pt x="292" y="1014"/>
                </a:cubicBezTo>
                <a:lnTo>
                  <a:pt x="49" y="1257"/>
                </a:lnTo>
                <a:cubicBezTo>
                  <a:pt x="39" y="1261"/>
                  <a:pt x="31" y="1264"/>
                  <a:pt x="28" y="1264"/>
                </a:cubicBezTo>
                <a:close/>
                <a:moveTo>
                  <a:pt x="11129" y="782"/>
                </a:moveTo>
                <a:cubicBezTo>
                  <a:pt x="11122" y="782"/>
                  <a:pt x="11114" y="779"/>
                  <a:pt x="11111" y="775"/>
                </a:cubicBezTo>
                <a:cubicBezTo>
                  <a:pt x="11100" y="764"/>
                  <a:pt x="11100" y="747"/>
                  <a:pt x="11111" y="736"/>
                </a:cubicBezTo>
                <a:lnTo>
                  <a:pt x="11354" y="493"/>
                </a:lnTo>
                <a:cubicBezTo>
                  <a:pt x="11365" y="483"/>
                  <a:pt x="11382" y="483"/>
                  <a:pt x="11393" y="493"/>
                </a:cubicBezTo>
                <a:cubicBezTo>
                  <a:pt x="11403" y="504"/>
                  <a:pt x="11403" y="521"/>
                  <a:pt x="11393" y="532"/>
                </a:cubicBezTo>
                <a:lnTo>
                  <a:pt x="11150" y="775"/>
                </a:lnTo>
                <a:cubicBezTo>
                  <a:pt x="11143" y="779"/>
                  <a:pt x="11136" y="782"/>
                  <a:pt x="11129" y="782"/>
                </a:cubicBezTo>
                <a:close/>
                <a:moveTo>
                  <a:pt x="10163" y="782"/>
                </a:moveTo>
                <a:cubicBezTo>
                  <a:pt x="10156" y="782"/>
                  <a:pt x="10149" y="779"/>
                  <a:pt x="10146" y="775"/>
                </a:cubicBezTo>
                <a:cubicBezTo>
                  <a:pt x="10135" y="764"/>
                  <a:pt x="10135" y="747"/>
                  <a:pt x="10146" y="736"/>
                </a:cubicBezTo>
                <a:lnTo>
                  <a:pt x="10389" y="493"/>
                </a:lnTo>
                <a:cubicBezTo>
                  <a:pt x="10399" y="483"/>
                  <a:pt x="10417" y="483"/>
                  <a:pt x="10428" y="493"/>
                </a:cubicBezTo>
                <a:cubicBezTo>
                  <a:pt x="10438" y="504"/>
                  <a:pt x="10438" y="521"/>
                  <a:pt x="10428" y="532"/>
                </a:cubicBezTo>
                <a:lnTo>
                  <a:pt x="10188" y="775"/>
                </a:lnTo>
                <a:cubicBezTo>
                  <a:pt x="10177" y="779"/>
                  <a:pt x="10170" y="782"/>
                  <a:pt x="10163" y="782"/>
                </a:cubicBezTo>
                <a:close/>
                <a:moveTo>
                  <a:pt x="9681" y="782"/>
                </a:moveTo>
                <a:cubicBezTo>
                  <a:pt x="9674" y="782"/>
                  <a:pt x="9667" y="779"/>
                  <a:pt x="9663" y="775"/>
                </a:cubicBezTo>
                <a:cubicBezTo>
                  <a:pt x="9652" y="764"/>
                  <a:pt x="9652" y="747"/>
                  <a:pt x="9663" y="736"/>
                </a:cubicBezTo>
                <a:lnTo>
                  <a:pt x="9906" y="493"/>
                </a:lnTo>
                <a:cubicBezTo>
                  <a:pt x="9917" y="483"/>
                  <a:pt x="9934" y="483"/>
                  <a:pt x="9945" y="493"/>
                </a:cubicBezTo>
                <a:cubicBezTo>
                  <a:pt x="9955" y="504"/>
                  <a:pt x="9955" y="521"/>
                  <a:pt x="9945" y="532"/>
                </a:cubicBezTo>
                <a:lnTo>
                  <a:pt x="9705" y="775"/>
                </a:lnTo>
                <a:cubicBezTo>
                  <a:pt x="9695" y="779"/>
                  <a:pt x="9688" y="782"/>
                  <a:pt x="9681" y="782"/>
                </a:cubicBezTo>
                <a:close/>
                <a:moveTo>
                  <a:pt x="9198" y="782"/>
                </a:moveTo>
                <a:cubicBezTo>
                  <a:pt x="9191" y="782"/>
                  <a:pt x="9184" y="779"/>
                  <a:pt x="9180" y="775"/>
                </a:cubicBezTo>
                <a:cubicBezTo>
                  <a:pt x="9170" y="764"/>
                  <a:pt x="9170" y="747"/>
                  <a:pt x="9180" y="736"/>
                </a:cubicBezTo>
                <a:lnTo>
                  <a:pt x="9420" y="493"/>
                </a:lnTo>
                <a:cubicBezTo>
                  <a:pt x="9431" y="483"/>
                  <a:pt x="9448" y="483"/>
                  <a:pt x="9459" y="493"/>
                </a:cubicBezTo>
                <a:cubicBezTo>
                  <a:pt x="9469" y="504"/>
                  <a:pt x="9469" y="521"/>
                  <a:pt x="9459" y="532"/>
                </a:cubicBezTo>
                <a:lnTo>
                  <a:pt x="9216" y="775"/>
                </a:lnTo>
                <a:cubicBezTo>
                  <a:pt x="9212" y="779"/>
                  <a:pt x="9205" y="782"/>
                  <a:pt x="9198" y="782"/>
                </a:cubicBezTo>
                <a:close/>
                <a:moveTo>
                  <a:pt x="8715" y="782"/>
                </a:moveTo>
                <a:cubicBezTo>
                  <a:pt x="8708" y="782"/>
                  <a:pt x="8701" y="779"/>
                  <a:pt x="8698" y="775"/>
                </a:cubicBezTo>
                <a:cubicBezTo>
                  <a:pt x="8687" y="764"/>
                  <a:pt x="8687" y="747"/>
                  <a:pt x="8698" y="736"/>
                </a:cubicBezTo>
                <a:lnTo>
                  <a:pt x="8941" y="493"/>
                </a:lnTo>
                <a:cubicBezTo>
                  <a:pt x="8951" y="483"/>
                  <a:pt x="8969" y="483"/>
                  <a:pt x="8980" y="493"/>
                </a:cubicBezTo>
                <a:cubicBezTo>
                  <a:pt x="8990" y="504"/>
                  <a:pt x="8990" y="521"/>
                  <a:pt x="8980" y="532"/>
                </a:cubicBezTo>
                <a:lnTo>
                  <a:pt x="8737" y="775"/>
                </a:lnTo>
                <a:cubicBezTo>
                  <a:pt x="8730" y="779"/>
                  <a:pt x="8722" y="782"/>
                  <a:pt x="8715" y="782"/>
                </a:cubicBezTo>
                <a:close/>
                <a:moveTo>
                  <a:pt x="8233" y="782"/>
                </a:moveTo>
                <a:cubicBezTo>
                  <a:pt x="8226" y="782"/>
                  <a:pt x="8219" y="779"/>
                  <a:pt x="8215" y="775"/>
                </a:cubicBezTo>
                <a:cubicBezTo>
                  <a:pt x="8205" y="764"/>
                  <a:pt x="8205" y="747"/>
                  <a:pt x="8215" y="736"/>
                </a:cubicBezTo>
                <a:lnTo>
                  <a:pt x="8458" y="493"/>
                </a:lnTo>
                <a:cubicBezTo>
                  <a:pt x="8469" y="483"/>
                  <a:pt x="8486" y="483"/>
                  <a:pt x="8497" y="493"/>
                </a:cubicBezTo>
                <a:cubicBezTo>
                  <a:pt x="8508" y="504"/>
                  <a:pt x="8508" y="521"/>
                  <a:pt x="8497" y="532"/>
                </a:cubicBezTo>
                <a:lnTo>
                  <a:pt x="8257" y="775"/>
                </a:lnTo>
                <a:cubicBezTo>
                  <a:pt x="8247" y="779"/>
                  <a:pt x="8240" y="782"/>
                  <a:pt x="8233" y="782"/>
                </a:cubicBezTo>
                <a:close/>
                <a:moveTo>
                  <a:pt x="7750" y="782"/>
                </a:moveTo>
                <a:cubicBezTo>
                  <a:pt x="7743" y="782"/>
                  <a:pt x="7736" y="779"/>
                  <a:pt x="7733" y="775"/>
                </a:cubicBezTo>
                <a:cubicBezTo>
                  <a:pt x="7722" y="764"/>
                  <a:pt x="7722" y="747"/>
                  <a:pt x="7733" y="736"/>
                </a:cubicBezTo>
                <a:lnTo>
                  <a:pt x="7976" y="493"/>
                </a:lnTo>
                <a:cubicBezTo>
                  <a:pt x="7986" y="483"/>
                  <a:pt x="8004" y="483"/>
                  <a:pt x="8014" y="493"/>
                </a:cubicBezTo>
                <a:cubicBezTo>
                  <a:pt x="8025" y="504"/>
                  <a:pt x="8025" y="521"/>
                  <a:pt x="8014" y="532"/>
                </a:cubicBezTo>
                <a:lnTo>
                  <a:pt x="7775" y="775"/>
                </a:lnTo>
                <a:cubicBezTo>
                  <a:pt x="7764" y="779"/>
                  <a:pt x="7757" y="782"/>
                  <a:pt x="7750" y="782"/>
                </a:cubicBezTo>
                <a:close/>
                <a:moveTo>
                  <a:pt x="6785" y="782"/>
                </a:moveTo>
                <a:cubicBezTo>
                  <a:pt x="6778" y="782"/>
                  <a:pt x="6771" y="779"/>
                  <a:pt x="6767" y="775"/>
                </a:cubicBezTo>
                <a:cubicBezTo>
                  <a:pt x="6757" y="764"/>
                  <a:pt x="6757" y="747"/>
                  <a:pt x="6767" y="736"/>
                </a:cubicBezTo>
                <a:lnTo>
                  <a:pt x="7010" y="493"/>
                </a:lnTo>
                <a:cubicBezTo>
                  <a:pt x="7021" y="483"/>
                  <a:pt x="7039" y="483"/>
                  <a:pt x="7049" y="493"/>
                </a:cubicBezTo>
                <a:cubicBezTo>
                  <a:pt x="7060" y="504"/>
                  <a:pt x="7060" y="521"/>
                  <a:pt x="7049" y="532"/>
                </a:cubicBezTo>
                <a:lnTo>
                  <a:pt x="6806" y="775"/>
                </a:lnTo>
                <a:cubicBezTo>
                  <a:pt x="6799" y="779"/>
                  <a:pt x="6792" y="782"/>
                  <a:pt x="6785" y="782"/>
                </a:cubicBezTo>
                <a:close/>
                <a:moveTo>
                  <a:pt x="6302" y="782"/>
                </a:moveTo>
                <a:cubicBezTo>
                  <a:pt x="6295" y="782"/>
                  <a:pt x="6288" y="779"/>
                  <a:pt x="6285" y="775"/>
                </a:cubicBezTo>
                <a:cubicBezTo>
                  <a:pt x="6274" y="764"/>
                  <a:pt x="6274" y="747"/>
                  <a:pt x="6285" y="736"/>
                </a:cubicBezTo>
                <a:lnTo>
                  <a:pt x="6528" y="493"/>
                </a:lnTo>
                <a:cubicBezTo>
                  <a:pt x="6538" y="483"/>
                  <a:pt x="6556" y="483"/>
                  <a:pt x="6566" y="493"/>
                </a:cubicBezTo>
                <a:cubicBezTo>
                  <a:pt x="6577" y="504"/>
                  <a:pt x="6577" y="521"/>
                  <a:pt x="6566" y="532"/>
                </a:cubicBezTo>
                <a:lnTo>
                  <a:pt x="6323" y="775"/>
                </a:lnTo>
                <a:cubicBezTo>
                  <a:pt x="6316" y="779"/>
                  <a:pt x="6309" y="782"/>
                  <a:pt x="6302" y="782"/>
                </a:cubicBezTo>
                <a:close/>
                <a:moveTo>
                  <a:pt x="5820" y="782"/>
                </a:moveTo>
                <a:cubicBezTo>
                  <a:pt x="5813" y="782"/>
                  <a:pt x="5806" y="779"/>
                  <a:pt x="5802" y="775"/>
                </a:cubicBezTo>
                <a:cubicBezTo>
                  <a:pt x="5791" y="764"/>
                  <a:pt x="5791" y="747"/>
                  <a:pt x="5802" y="736"/>
                </a:cubicBezTo>
                <a:lnTo>
                  <a:pt x="6045" y="493"/>
                </a:lnTo>
                <a:cubicBezTo>
                  <a:pt x="6056" y="483"/>
                  <a:pt x="6073" y="483"/>
                  <a:pt x="6084" y="493"/>
                </a:cubicBezTo>
                <a:cubicBezTo>
                  <a:pt x="6094" y="504"/>
                  <a:pt x="6094" y="521"/>
                  <a:pt x="6084" y="532"/>
                </a:cubicBezTo>
                <a:lnTo>
                  <a:pt x="5841" y="775"/>
                </a:lnTo>
                <a:cubicBezTo>
                  <a:pt x="5834" y="779"/>
                  <a:pt x="5827" y="782"/>
                  <a:pt x="5820" y="782"/>
                </a:cubicBezTo>
                <a:close/>
                <a:moveTo>
                  <a:pt x="5337" y="782"/>
                </a:moveTo>
                <a:cubicBezTo>
                  <a:pt x="5330" y="782"/>
                  <a:pt x="5323" y="779"/>
                  <a:pt x="5319" y="775"/>
                </a:cubicBezTo>
                <a:cubicBezTo>
                  <a:pt x="5309" y="764"/>
                  <a:pt x="5309" y="747"/>
                  <a:pt x="5319" y="736"/>
                </a:cubicBezTo>
                <a:lnTo>
                  <a:pt x="5562" y="493"/>
                </a:lnTo>
                <a:cubicBezTo>
                  <a:pt x="5573" y="483"/>
                  <a:pt x="5591" y="483"/>
                  <a:pt x="5601" y="493"/>
                </a:cubicBezTo>
                <a:cubicBezTo>
                  <a:pt x="5612" y="504"/>
                  <a:pt x="5612" y="521"/>
                  <a:pt x="5601" y="532"/>
                </a:cubicBezTo>
                <a:lnTo>
                  <a:pt x="5358" y="775"/>
                </a:lnTo>
                <a:cubicBezTo>
                  <a:pt x="5351" y="779"/>
                  <a:pt x="5344" y="782"/>
                  <a:pt x="5337" y="782"/>
                </a:cubicBezTo>
                <a:close/>
                <a:moveTo>
                  <a:pt x="1959" y="782"/>
                </a:moveTo>
                <a:cubicBezTo>
                  <a:pt x="1951" y="782"/>
                  <a:pt x="1944" y="779"/>
                  <a:pt x="1941" y="775"/>
                </a:cubicBezTo>
                <a:cubicBezTo>
                  <a:pt x="1930" y="764"/>
                  <a:pt x="1930" y="747"/>
                  <a:pt x="1941" y="736"/>
                </a:cubicBezTo>
                <a:lnTo>
                  <a:pt x="2184" y="493"/>
                </a:lnTo>
                <a:cubicBezTo>
                  <a:pt x="2195" y="483"/>
                  <a:pt x="2212" y="483"/>
                  <a:pt x="2223" y="493"/>
                </a:cubicBezTo>
                <a:cubicBezTo>
                  <a:pt x="2233" y="504"/>
                  <a:pt x="2233" y="521"/>
                  <a:pt x="2223" y="532"/>
                </a:cubicBezTo>
                <a:lnTo>
                  <a:pt x="1980" y="775"/>
                </a:lnTo>
                <a:cubicBezTo>
                  <a:pt x="1969" y="779"/>
                  <a:pt x="1966" y="782"/>
                  <a:pt x="1959" y="782"/>
                </a:cubicBezTo>
                <a:close/>
                <a:moveTo>
                  <a:pt x="1476" y="782"/>
                </a:moveTo>
                <a:cubicBezTo>
                  <a:pt x="1469" y="782"/>
                  <a:pt x="1462" y="779"/>
                  <a:pt x="1458" y="775"/>
                </a:cubicBezTo>
                <a:cubicBezTo>
                  <a:pt x="1448" y="764"/>
                  <a:pt x="1448" y="747"/>
                  <a:pt x="1458" y="736"/>
                </a:cubicBezTo>
                <a:lnTo>
                  <a:pt x="1701" y="493"/>
                </a:lnTo>
                <a:cubicBezTo>
                  <a:pt x="1712" y="483"/>
                  <a:pt x="1729" y="483"/>
                  <a:pt x="1740" y="493"/>
                </a:cubicBezTo>
                <a:cubicBezTo>
                  <a:pt x="1750" y="504"/>
                  <a:pt x="1751" y="521"/>
                  <a:pt x="1740" y="532"/>
                </a:cubicBezTo>
                <a:lnTo>
                  <a:pt x="1497" y="775"/>
                </a:lnTo>
                <a:cubicBezTo>
                  <a:pt x="1486" y="779"/>
                  <a:pt x="1483" y="782"/>
                  <a:pt x="1476" y="782"/>
                </a:cubicBezTo>
                <a:close/>
                <a:moveTo>
                  <a:pt x="993" y="782"/>
                </a:moveTo>
                <a:cubicBezTo>
                  <a:pt x="986" y="782"/>
                  <a:pt x="979" y="779"/>
                  <a:pt x="976" y="775"/>
                </a:cubicBezTo>
                <a:cubicBezTo>
                  <a:pt x="965" y="764"/>
                  <a:pt x="965" y="747"/>
                  <a:pt x="976" y="736"/>
                </a:cubicBezTo>
                <a:lnTo>
                  <a:pt x="1219" y="493"/>
                </a:lnTo>
                <a:cubicBezTo>
                  <a:pt x="1229" y="483"/>
                  <a:pt x="1247" y="483"/>
                  <a:pt x="1257" y="493"/>
                </a:cubicBezTo>
                <a:cubicBezTo>
                  <a:pt x="1268" y="504"/>
                  <a:pt x="1268" y="521"/>
                  <a:pt x="1257" y="532"/>
                </a:cubicBezTo>
                <a:lnTo>
                  <a:pt x="1014" y="775"/>
                </a:lnTo>
                <a:cubicBezTo>
                  <a:pt x="1004" y="779"/>
                  <a:pt x="997" y="782"/>
                  <a:pt x="993" y="782"/>
                </a:cubicBezTo>
                <a:close/>
                <a:moveTo>
                  <a:pt x="511" y="782"/>
                </a:moveTo>
                <a:cubicBezTo>
                  <a:pt x="504" y="782"/>
                  <a:pt x="497" y="779"/>
                  <a:pt x="493" y="775"/>
                </a:cubicBezTo>
                <a:cubicBezTo>
                  <a:pt x="482" y="764"/>
                  <a:pt x="482" y="747"/>
                  <a:pt x="493" y="736"/>
                </a:cubicBezTo>
                <a:lnTo>
                  <a:pt x="736" y="493"/>
                </a:lnTo>
                <a:cubicBezTo>
                  <a:pt x="747" y="483"/>
                  <a:pt x="764" y="483"/>
                  <a:pt x="775" y="493"/>
                </a:cubicBezTo>
                <a:cubicBezTo>
                  <a:pt x="785" y="504"/>
                  <a:pt x="785" y="521"/>
                  <a:pt x="775" y="532"/>
                </a:cubicBezTo>
                <a:lnTo>
                  <a:pt x="532" y="775"/>
                </a:lnTo>
                <a:cubicBezTo>
                  <a:pt x="521" y="779"/>
                  <a:pt x="514" y="782"/>
                  <a:pt x="511" y="782"/>
                </a:cubicBezTo>
                <a:close/>
                <a:moveTo>
                  <a:pt x="28" y="782"/>
                </a:moveTo>
                <a:cubicBezTo>
                  <a:pt x="21" y="782"/>
                  <a:pt x="14" y="779"/>
                  <a:pt x="10" y="775"/>
                </a:cubicBezTo>
                <a:cubicBezTo>
                  <a:pt x="0" y="764"/>
                  <a:pt x="0" y="747"/>
                  <a:pt x="10" y="736"/>
                </a:cubicBezTo>
                <a:lnTo>
                  <a:pt x="253" y="493"/>
                </a:lnTo>
                <a:cubicBezTo>
                  <a:pt x="264" y="483"/>
                  <a:pt x="282" y="483"/>
                  <a:pt x="292" y="493"/>
                </a:cubicBezTo>
                <a:cubicBezTo>
                  <a:pt x="303" y="504"/>
                  <a:pt x="303" y="521"/>
                  <a:pt x="292" y="532"/>
                </a:cubicBezTo>
                <a:lnTo>
                  <a:pt x="49" y="775"/>
                </a:lnTo>
                <a:cubicBezTo>
                  <a:pt x="39" y="779"/>
                  <a:pt x="31" y="782"/>
                  <a:pt x="28" y="782"/>
                </a:cubicBezTo>
                <a:close/>
                <a:moveTo>
                  <a:pt x="10646" y="782"/>
                </a:moveTo>
                <a:cubicBezTo>
                  <a:pt x="10639" y="782"/>
                  <a:pt x="10632" y="779"/>
                  <a:pt x="10628" y="775"/>
                </a:cubicBezTo>
                <a:cubicBezTo>
                  <a:pt x="10618" y="764"/>
                  <a:pt x="10618" y="747"/>
                  <a:pt x="10628" y="736"/>
                </a:cubicBezTo>
                <a:lnTo>
                  <a:pt x="10871" y="493"/>
                </a:lnTo>
                <a:cubicBezTo>
                  <a:pt x="10882" y="483"/>
                  <a:pt x="10899" y="483"/>
                  <a:pt x="10910" y="493"/>
                </a:cubicBezTo>
                <a:cubicBezTo>
                  <a:pt x="10920" y="504"/>
                  <a:pt x="10921" y="521"/>
                  <a:pt x="10910" y="532"/>
                </a:cubicBezTo>
                <a:lnTo>
                  <a:pt x="10667" y="775"/>
                </a:lnTo>
                <a:cubicBezTo>
                  <a:pt x="10660" y="779"/>
                  <a:pt x="10653" y="782"/>
                  <a:pt x="10646" y="782"/>
                </a:cubicBezTo>
                <a:close/>
                <a:moveTo>
                  <a:pt x="7268" y="782"/>
                </a:moveTo>
                <a:cubicBezTo>
                  <a:pt x="7260" y="782"/>
                  <a:pt x="7253" y="779"/>
                  <a:pt x="7250" y="775"/>
                </a:cubicBezTo>
                <a:cubicBezTo>
                  <a:pt x="7239" y="764"/>
                  <a:pt x="7239" y="747"/>
                  <a:pt x="7250" y="736"/>
                </a:cubicBezTo>
                <a:lnTo>
                  <a:pt x="7493" y="493"/>
                </a:lnTo>
                <a:cubicBezTo>
                  <a:pt x="7504" y="483"/>
                  <a:pt x="7521" y="483"/>
                  <a:pt x="7532" y="493"/>
                </a:cubicBezTo>
                <a:cubicBezTo>
                  <a:pt x="7542" y="504"/>
                  <a:pt x="7542" y="521"/>
                  <a:pt x="7532" y="532"/>
                </a:cubicBezTo>
                <a:lnTo>
                  <a:pt x="7289" y="775"/>
                </a:lnTo>
                <a:cubicBezTo>
                  <a:pt x="7282" y="779"/>
                  <a:pt x="7275" y="782"/>
                  <a:pt x="7268" y="782"/>
                </a:cubicBezTo>
                <a:close/>
                <a:moveTo>
                  <a:pt x="4854" y="782"/>
                </a:moveTo>
                <a:cubicBezTo>
                  <a:pt x="4847" y="782"/>
                  <a:pt x="4840" y="779"/>
                  <a:pt x="4837" y="775"/>
                </a:cubicBezTo>
                <a:cubicBezTo>
                  <a:pt x="4826" y="764"/>
                  <a:pt x="4826" y="747"/>
                  <a:pt x="4837" y="736"/>
                </a:cubicBezTo>
                <a:lnTo>
                  <a:pt x="5080" y="493"/>
                </a:lnTo>
                <a:cubicBezTo>
                  <a:pt x="5090" y="483"/>
                  <a:pt x="5108" y="483"/>
                  <a:pt x="5119" y="493"/>
                </a:cubicBezTo>
                <a:cubicBezTo>
                  <a:pt x="5129" y="504"/>
                  <a:pt x="5129" y="521"/>
                  <a:pt x="5119" y="532"/>
                </a:cubicBezTo>
                <a:lnTo>
                  <a:pt x="4875" y="775"/>
                </a:lnTo>
                <a:cubicBezTo>
                  <a:pt x="4865" y="779"/>
                  <a:pt x="4861" y="782"/>
                  <a:pt x="4854" y="782"/>
                </a:cubicBezTo>
                <a:close/>
                <a:moveTo>
                  <a:pt x="4372" y="782"/>
                </a:moveTo>
                <a:cubicBezTo>
                  <a:pt x="4365" y="782"/>
                  <a:pt x="4358" y="779"/>
                  <a:pt x="4354" y="775"/>
                </a:cubicBezTo>
                <a:cubicBezTo>
                  <a:pt x="4344" y="764"/>
                  <a:pt x="4344" y="747"/>
                  <a:pt x="4354" y="736"/>
                </a:cubicBezTo>
                <a:lnTo>
                  <a:pt x="4597" y="493"/>
                </a:lnTo>
                <a:cubicBezTo>
                  <a:pt x="4608" y="483"/>
                  <a:pt x="4625" y="483"/>
                  <a:pt x="4636" y="493"/>
                </a:cubicBezTo>
                <a:cubicBezTo>
                  <a:pt x="4646" y="504"/>
                  <a:pt x="4646" y="521"/>
                  <a:pt x="4636" y="532"/>
                </a:cubicBezTo>
                <a:lnTo>
                  <a:pt x="4393" y="775"/>
                </a:lnTo>
                <a:cubicBezTo>
                  <a:pt x="4382" y="779"/>
                  <a:pt x="4379" y="782"/>
                  <a:pt x="4372" y="782"/>
                </a:cubicBezTo>
                <a:close/>
                <a:moveTo>
                  <a:pt x="3889" y="782"/>
                </a:moveTo>
                <a:cubicBezTo>
                  <a:pt x="3882" y="782"/>
                  <a:pt x="3875" y="779"/>
                  <a:pt x="3871" y="775"/>
                </a:cubicBezTo>
                <a:cubicBezTo>
                  <a:pt x="3861" y="764"/>
                  <a:pt x="3861" y="747"/>
                  <a:pt x="3871" y="736"/>
                </a:cubicBezTo>
                <a:lnTo>
                  <a:pt x="4115" y="493"/>
                </a:lnTo>
                <a:cubicBezTo>
                  <a:pt x="4125" y="483"/>
                  <a:pt x="4143" y="483"/>
                  <a:pt x="4153" y="493"/>
                </a:cubicBezTo>
                <a:cubicBezTo>
                  <a:pt x="4164" y="504"/>
                  <a:pt x="4164" y="521"/>
                  <a:pt x="4153" y="532"/>
                </a:cubicBezTo>
                <a:lnTo>
                  <a:pt x="3910" y="775"/>
                </a:lnTo>
                <a:cubicBezTo>
                  <a:pt x="3900" y="779"/>
                  <a:pt x="3896" y="782"/>
                  <a:pt x="3889" y="782"/>
                </a:cubicBezTo>
                <a:close/>
                <a:moveTo>
                  <a:pt x="3406" y="782"/>
                </a:moveTo>
                <a:cubicBezTo>
                  <a:pt x="3399" y="782"/>
                  <a:pt x="3392" y="779"/>
                  <a:pt x="3389" y="775"/>
                </a:cubicBezTo>
                <a:cubicBezTo>
                  <a:pt x="3378" y="764"/>
                  <a:pt x="3378" y="747"/>
                  <a:pt x="3389" y="736"/>
                </a:cubicBezTo>
                <a:lnTo>
                  <a:pt x="3632" y="493"/>
                </a:lnTo>
                <a:cubicBezTo>
                  <a:pt x="3642" y="483"/>
                  <a:pt x="3660" y="483"/>
                  <a:pt x="3671" y="493"/>
                </a:cubicBezTo>
                <a:cubicBezTo>
                  <a:pt x="3681" y="504"/>
                  <a:pt x="3681" y="521"/>
                  <a:pt x="3671" y="532"/>
                </a:cubicBezTo>
                <a:lnTo>
                  <a:pt x="3428" y="775"/>
                </a:lnTo>
                <a:cubicBezTo>
                  <a:pt x="3417" y="779"/>
                  <a:pt x="3413" y="782"/>
                  <a:pt x="3406" y="782"/>
                </a:cubicBezTo>
                <a:close/>
                <a:moveTo>
                  <a:pt x="2924" y="782"/>
                </a:moveTo>
                <a:cubicBezTo>
                  <a:pt x="2917" y="782"/>
                  <a:pt x="2910" y="779"/>
                  <a:pt x="2906" y="775"/>
                </a:cubicBezTo>
                <a:cubicBezTo>
                  <a:pt x="2896" y="764"/>
                  <a:pt x="2896" y="747"/>
                  <a:pt x="2906" y="736"/>
                </a:cubicBezTo>
                <a:lnTo>
                  <a:pt x="3149" y="493"/>
                </a:lnTo>
                <a:cubicBezTo>
                  <a:pt x="3160" y="483"/>
                  <a:pt x="3177" y="483"/>
                  <a:pt x="3188" y="493"/>
                </a:cubicBezTo>
                <a:cubicBezTo>
                  <a:pt x="3199" y="504"/>
                  <a:pt x="3199" y="521"/>
                  <a:pt x="3188" y="532"/>
                </a:cubicBezTo>
                <a:lnTo>
                  <a:pt x="2945" y="775"/>
                </a:lnTo>
                <a:cubicBezTo>
                  <a:pt x="2934" y="779"/>
                  <a:pt x="2931" y="782"/>
                  <a:pt x="2924" y="782"/>
                </a:cubicBezTo>
                <a:close/>
                <a:moveTo>
                  <a:pt x="2441" y="782"/>
                </a:moveTo>
                <a:cubicBezTo>
                  <a:pt x="2434" y="782"/>
                  <a:pt x="2427" y="779"/>
                  <a:pt x="2424" y="775"/>
                </a:cubicBezTo>
                <a:cubicBezTo>
                  <a:pt x="2413" y="764"/>
                  <a:pt x="2413" y="747"/>
                  <a:pt x="2424" y="736"/>
                </a:cubicBezTo>
                <a:lnTo>
                  <a:pt x="2667" y="493"/>
                </a:lnTo>
                <a:cubicBezTo>
                  <a:pt x="2677" y="483"/>
                  <a:pt x="2694" y="483"/>
                  <a:pt x="2705" y="493"/>
                </a:cubicBezTo>
                <a:cubicBezTo>
                  <a:pt x="2715" y="504"/>
                  <a:pt x="2716" y="521"/>
                  <a:pt x="2705" y="532"/>
                </a:cubicBezTo>
                <a:lnTo>
                  <a:pt x="2462" y="775"/>
                </a:lnTo>
                <a:cubicBezTo>
                  <a:pt x="2452" y="779"/>
                  <a:pt x="2448" y="782"/>
                  <a:pt x="2441" y="782"/>
                </a:cubicBezTo>
                <a:close/>
                <a:moveTo>
                  <a:pt x="11129" y="300"/>
                </a:moveTo>
                <a:cubicBezTo>
                  <a:pt x="11122" y="300"/>
                  <a:pt x="11114" y="296"/>
                  <a:pt x="11111" y="293"/>
                </a:cubicBezTo>
                <a:cubicBezTo>
                  <a:pt x="11100" y="282"/>
                  <a:pt x="11100" y="264"/>
                  <a:pt x="11111" y="254"/>
                </a:cubicBezTo>
                <a:lnTo>
                  <a:pt x="11354" y="11"/>
                </a:lnTo>
                <a:cubicBezTo>
                  <a:pt x="11365" y="0"/>
                  <a:pt x="11382" y="1"/>
                  <a:pt x="11393" y="11"/>
                </a:cubicBezTo>
                <a:cubicBezTo>
                  <a:pt x="11403" y="22"/>
                  <a:pt x="11403" y="39"/>
                  <a:pt x="11393" y="50"/>
                </a:cubicBezTo>
                <a:lnTo>
                  <a:pt x="11150" y="293"/>
                </a:lnTo>
                <a:cubicBezTo>
                  <a:pt x="11143" y="296"/>
                  <a:pt x="11136" y="300"/>
                  <a:pt x="11129" y="300"/>
                </a:cubicBezTo>
                <a:close/>
                <a:moveTo>
                  <a:pt x="10646" y="300"/>
                </a:moveTo>
                <a:cubicBezTo>
                  <a:pt x="10639" y="300"/>
                  <a:pt x="10632" y="296"/>
                  <a:pt x="10628" y="293"/>
                </a:cubicBezTo>
                <a:cubicBezTo>
                  <a:pt x="10618" y="282"/>
                  <a:pt x="10618" y="264"/>
                  <a:pt x="10628" y="254"/>
                </a:cubicBezTo>
                <a:lnTo>
                  <a:pt x="10871" y="11"/>
                </a:lnTo>
                <a:cubicBezTo>
                  <a:pt x="10882" y="0"/>
                  <a:pt x="10899" y="1"/>
                  <a:pt x="10910" y="11"/>
                </a:cubicBezTo>
                <a:cubicBezTo>
                  <a:pt x="10920" y="22"/>
                  <a:pt x="10921" y="39"/>
                  <a:pt x="10910" y="50"/>
                </a:cubicBezTo>
                <a:lnTo>
                  <a:pt x="10667" y="289"/>
                </a:lnTo>
                <a:cubicBezTo>
                  <a:pt x="10660" y="296"/>
                  <a:pt x="10653" y="300"/>
                  <a:pt x="10646" y="300"/>
                </a:cubicBezTo>
                <a:close/>
                <a:moveTo>
                  <a:pt x="10163" y="300"/>
                </a:moveTo>
                <a:cubicBezTo>
                  <a:pt x="10156" y="300"/>
                  <a:pt x="10149" y="296"/>
                  <a:pt x="10146" y="293"/>
                </a:cubicBezTo>
                <a:cubicBezTo>
                  <a:pt x="10135" y="282"/>
                  <a:pt x="10135" y="264"/>
                  <a:pt x="10146" y="254"/>
                </a:cubicBezTo>
                <a:lnTo>
                  <a:pt x="10389" y="11"/>
                </a:lnTo>
                <a:cubicBezTo>
                  <a:pt x="10399" y="0"/>
                  <a:pt x="10417" y="1"/>
                  <a:pt x="10428" y="11"/>
                </a:cubicBezTo>
                <a:cubicBezTo>
                  <a:pt x="10438" y="22"/>
                  <a:pt x="10438" y="39"/>
                  <a:pt x="10428" y="50"/>
                </a:cubicBezTo>
                <a:lnTo>
                  <a:pt x="10181" y="293"/>
                </a:lnTo>
                <a:cubicBezTo>
                  <a:pt x="10177" y="296"/>
                  <a:pt x="10170" y="300"/>
                  <a:pt x="10163" y="300"/>
                </a:cubicBezTo>
                <a:close/>
                <a:moveTo>
                  <a:pt x="9681" y="300"/>
                </a:moveTo>
                <a:cubicBezTo>
                  <a:pt x="9674" y="300"/>
                  <a:pt x="9667" y="296"/>
                  <a:pt x="9663" y="293"/>
                </a:cubicBezTo>
                <a:cubicBezTo>
                  <a:pt x="9652" y="282"/>
                  <a:pt x="9652" y="264"/>
                  <a:pt x="9663" y="254"/>
                </a:cubicBezTo>
                <a:lnTo>
                  <a:pt x="9906" y="11"/>
                </a:lnTo>
                <a:cubicBezTo>
                  <a:pt x="9917" y="0"/>
                  <a:pt x="9934" y="1"/>
                  <a:pt x="9945" y="11"/>
                </a:cubicBezTo>
                <a:cubicBezTo>
                  <a:pt x="9955" y="22"/>
                  <a:pt x="9955" y="39"/>
                  <a:pt x="9945" y="50"/>
                </a:cubicBezTo>
                <a:lnTo>
                  <a:pt x="9702" y="293"/>
                </a:lnTo>
                <a:cubicBezTo>
                  <a:pt x="9695" y="296"/>
                  <a:pt x="9688" y="300"/>
                  <a:pt x="9681" y="300"/>
                </a:cubicBezTo>
                <a:close/>
                <a:moveTo>
                  <a:pt x="9198" y="300"/>
                </a:moveTo>
                <a:cubicBezTo>
                  <a:pt x="9191" y="300"/>
                  <a:pt x="9184" y="296"/>
                  <a:pt x="9180" y="293"/>
                </a:cubicBezTo>
                <a:cubicBezTo>
                  <a:pt x="9170" y="282"/>
                  <a:pt x="9170" y="264"/>
                  <a:pt x="9180" y="254"/>
                </a:cubicBezTo>
                <a:lnTo>
                  <a:pt x="9420" y="11"/>
                </a:lnTo>
                <a:cubicBezTo>
                  <a:pt x="9431" y="0"/>
                  <a:pt x="9448" y="1"/>
                  <a:pt x="9459" y="11"/>
                </a:cubicBezTo>
                <a:cubicBezTo>
                  <a:pt x="9469" y="22"/>
                  <a:pt x="9469" y="39"/>
                  <a:pt x="9459" y="50"/>
                </a:cubicBezTo>
                <a:lnTo>
                  <a:pt x="9216" y="293"/>
                </a:lnTo>
                <a:cubicBezTo>
                  <a:pt x="9212" y="296"/>
                  <a:pt x="9205" y="300"/>
                  <a:pt x="9198" y="300"/>
                </a:cubicBezTo>
                <a:close/>
                <a:moveTo>
                  <a:pt x="8715" y="300"/>
                </a:moveTo>
                <a:cubicBezTo>
                  <a:pt x="8708" y="300"/>
                  <a:pt x="8701" y="296"/>
                  <a:pt x="8698" y="293"/>
                </a:cubicBezTo>
                <a:cubicBezTo>
                  <a:pt x="8687" y="282"/>
                  <a:pt x="8687" y="264"/>
                  <a:pt x="8698" y="254"/>
                </a:cubicBezTo>
                <a:lnTo>
                  <a:pt x="8941" y="11"/>
                </a:lnTo>
                <a:cubicBezTo>
                  <a:pt x="8951" y="0"/>
                  <a:pt x="8969" y="1"/>
                  <a:pt x="8980" y="11"/>
                </a:cubicBezTo>
                <a:cubicBezTo>
                  <a:pt x="8990" y="22"/>
                  <a:pt x="8990" y="39"/>
                  <a:pt x="8980" y="50"/>
                </a:cubicBezTo>
                <a:lnTo>
                  <a:pt x="8737" y="293"/>
                </a:lnTo>
                <a:cubicBezTo>
                  <a:pt x="8730" y="296"/>
                  <a:pt x="8722" y="300"/>
                  <a:pt x="8715" y="300"/>
                </a:cubicBezTo>
                <a:close/>
                <a:moveTo>
                  <a:pt x="8233" y="300"/>
                </a:moveTo>
                <a:cubicBezTo>
                  <a:pt x="8226" y="300"/>
                  <a:pt x="8219" y="296"/>
                  <a:pt x="8215" y="293"/>
                </a:cubicBezTo>
                <a:cubicBezTo>
                  <a:pt x="8205" y="282"/>
                  <a:pt x="8205" y="264"/>
                  <a:pt x="8215" y="254"/>
                </a:cubicBezTo>
                <a:lnTo>
                  <a:pt x="8458" y="11"/>
                </a:lnTo>
                <a:cubicBezTo>
                  <a:pt x="8469" y="0"/>
                  <a:pt x="8486" y="1"/>
                  <a:pt x="8497" y="11"/>
                </a:cubicBezTo>
                <a:cubicBezTo>
                  <a:pt x="8508" y="22"/>
                  <a:pt x="8508" y="39"/>
                  <a:pt x="8497" y="50"/>
                </a:cubicBezTo>
                <a:lnTo>
                  <a:pt x="8257" y="293"/>
                </a:lnTo>
                <a:cubicBezTo>
                  <a:pt x="8247" y="296"/>
                  <a:pt x="8240" y="300"/>
                  <a:pt x="8233" y="300"/>
                </a:cubicBezTo>
                <a:close/>
                <a:moveTo>
                  <a:pt x="7750" y="300"/>
                </a:moveTo>
                <a:cubicBezTo>
                  <a:pt x="7743" y="300"/>
                  <a:pt x="7736" y="296"/>
                  <a:pt x="7733" y="293"/>
                </a:cubicBezTo>
                <a:cubicBezTo>
                  <a:pt x="7722" y="282"/>
                  <a:pt x="7722" y="264"/>
                  <a:pt x="7733" y="254"/>
                </a:cubicBezTo>
                <a:lnTo>
                  <a:pt x="7976" y="11"/>
                </a:lnTo>
                <a:cubicBezTo>
                  <a:pt x="7986" y="0"/>
                  <a:pt x="8004" y="0"/>
                  <a:pt x="8014" y="11"/>
                </a:cubicBezTo>
                <a:cubicBezTo>
                  <a:pt x="8025" y="21"/>
                  <a:pt x="8025" y="39"/>
                  <a:pt x="8014" y="50"/>
                </a:cubicBezTo>
                <a:lnTo>
                  <a:pt x="7771" y="293"/>
                </a:lnTo>
                <a:cubicBezTo>
                  <a:pt x="7764" y="296"/>
                  <a:pt x="7757" y="300"/>
                  <a:pt x="7750" y="300"/>
                </a:cubicBezTo>
                <a:close/>
                <a:moveTo>
                  <a:pt x="7268" y="300"/>
                </a:moveTo>
                <a:cubicBezTo>
                  <a:pt x="7260" y="300"/>
                  <a:pt x="7253" y="296"/>
                  <a:pt x="7250" y="293"/>
                </a:cubicBezTo>
                <a:cubicBezTo>
                  <a:pt x="7239" y="282"/>
                  <a:pt x="7239" y="264"/>
                  <a:pt x="7250" y="254"/>
                </a:cubicBezTo>
                <a:lnTo>
                  <a:pt x="7493" y="11"/>
                </a:lnTo>
                <a:cubicBezTo>
                  <a:pt x="7504" y="0"/>
                  <a:pt x="7521" y="0"/>
                  <a:pt x="7532" y="11"/>
                </a:cubicBezTo>
                <a:cubicBezTo>
                  <a:pt x="7542" y="21"/>
                  <a:pt x="7542" y="39"/>
                  <a:pt x="7532" y="50"/>
                </a:cubicBezTo>
                <a:lnTo>
                  <a:pt x="7289" y="289"/>
                </a:lnTo>
                <a:cubicBezTo>
                  <a:pt x="7282" y="296"/>
                  <a:pt x="7275" y="300"/>
                  <a:pt x="7268" y="300"/>
                </a:cubicBezTo>
                <a:close/>
                <a:moveTo>
                  <a:pt x="6785" y="300"/>
                </a:moveTo>
                <a:cubicBezTo>
                  <a:pt x="6778" y="300"/>
                  <a:pt x="6771" y="296"/>
                  <a:pt x="6767" y="293"/>
                </a:cubicBezTo>
                <a:cubicBezTo>
                  <a:pt x="6757" y="282"/>
                  <a:pt x="6757" y="264"/>
                  <a:pt x="6767" y="254"/>
                </a:cubicBezTo>
                <a:lnTo>
                  <a:pt x="7010" y="11"/>
                </a:lnTo>
                <a:cubicBezTo>
                  <a:pt x="7021" y="0"/>
                  <a:pt x="7039" y="0"/>
                  <a:pt x="7049" y="11"/>
                </a:cubicBezTo>
                <a:cubicBezTo>
                  <a:pt x="7060" y="21"/>
                  <a:pt x="7060" y="39"/>
                  <a:pt x="7049" y="50"/>
                </a:cubicBezTo>
                <a:lnTo>
                  <a:pt x="6806" y="293"/>
                </a:lnTo>
                <a:cubicBezTo>
                  <a:pt x="6799" y="296"/>
                  <a:pt x="6792" y="300"/>
                  <a:pt x="6785" y="300"/>
                </a:cubicBezTo>
                <a:close/>
                <a:moveTo>
                  <a:pt x="6302" y="300"/>
                </a:moveTo>
                <a:cubicBezTo>
                  <a:pt x="6295" y="300"/>
                  <a:pt x="6288" y="296"/>
                  <a:pt x="6285" y="293"/>
                </a:cubicBezTo>
                <a:cubicBezTo>
                  <a:pt x="6274" y="282"/>
                  <a:pt x="6274" y="264"/>
                  <a:pt x="6285" y="254"/>
                </a:cubicBezTo>
                <a:lnTo>
                  <a:pt x="6528" y="11"/>
                </a:lnTo>
                <a:cubicBezTo>
                  <a:pt x="6538" y="0"/>
                  <a:pt x="6556" y="0"/>
                  <a:pt x="6566" y="11"/>
                </a:cubicBezTo>
                <a:cubicBezTo>
                  <a:pt x="6577" y="21"/>
                  <a:pt x="6577" y="39"/>
                  <a:pt x="6566" y="50"/>
                </a:cubicBezTo>
                <a:lnTo>
                  <a:pt x="6323" y="293"/>
                </a:lnTo>
                <a:cubicBezTo>
                  <a:pt x="6316" y="296"/>
                  <a:pt x="6309" y="300"/>
                  <a:pt x="6302" y="300"/>
                </a:cubicBezTo>
                <a:close/>
                <a:moveTo>
                  <a:pt x="5820" y="300"/>
                </a:moveTo>
                <a:cubicBezTo>
                  <a:pt x="5813" y="300"/>
                  <a:pt x="5806" y="296"/>
                  <a:pt x="5802" y="293"/>
                </a:cubicBezTo>
                <a:cubicBezTo>
                  <a:pt x="5791" y="282"/>
                  <a:pt x="5791" y="264"/>
                  <a:pt x="5802" y="254"/>
                </a:cubicBezTo>
                <a:lnTo>
                  <a:pt x="6045" y="11"/>
                </a:lnTo>
                <a:cubicBezTo>
                  <a:pt x="6056" y="0"/>
                  <a:pt x="6073" y="0"/>
                  <a:pt x="6084" y="11"/>
                </a:cubicBezTo>
                <a:cubicBezTo>
                  <a:pt x="6094" y="21"/>
                  <a:pt x="6094" y="39"/>
                  <a:pt x="6084" y="50"/>
                </a:cubicBezTo>
                <a:lnTo>
                  <a:pt x="5841" y="293"/>
                </a:lnTo>
                <a:cubicBezTo>
                  <a:pt x="5834" y="296"/>
                  <a:pt x="5827" y="300"/>
                  <a:pt x="5820" y="300"/>
                </a:cubicBezTo>
                <a:close/>
                <a:moveTo>
                  <a:pt x="5337" y="300"/>
                </a:moveTo>
                <a:cubicBezTo>
                  <a:pt x="5330" y="300"/>
                  <a:pt x="5323" y="296"/>
                  <a:pt x="5319" y="293"/>
                </a:cubicBezTo>
                <a:cubicBezTo>
                  <a:pt x="5309" y="282"/>
                  <a:pt x="5309" y="264"/>
                  <a:pt x="5319" y="254"/>
                </a:cubicBezTo>
                <a:lnTo>
                  <a:pt x="5562" y="11"/>
                </a:lnTo>
                <a:cubicBezTo>
                  <a:pt x="5573" y="0"/>
                  <a:pt x="5591" y="0"/>
                  <a:pt x="5601" y="11"/>
                </a:cubicBezTo>
                <a:cubicBezTo>
                  <a:pt x="5612" y="21"/>
                  <a:pt x="5612" y="39"/>
                  <a:pt x="5601" y="50"/>
                </a:cubicBezTo>
                <a:lnTo>
                  <a:pt x="5355" y="293"/>
                </a:lnTo>
                <a:cubicBezTo>
                  <a:pt x="5351" y="296"/>
                  <a:pt x="5344" y="300"/>
                  <a:pt x="5337" y="300"/>
                </a:cubicBezTo>
                <a:close/>
                <a:moveTo>
                  <a:pt x="4854" y="300"/>
                </a:moveTo>
                <a:cubicBezTo>
                  <a:pt x="4847" y="300"/>
                  <a:pt x="4840" y="296"/>
                  <a:pt x="4837" y="293"/>
                </a:cubicBezTo>
                <a:cubicBezTo>
                  <a:pt x="4826" y="282"/>
                  <a:pt x="4826" y="264"/>
                  <a:pt x="4837" y="254"/>
                </a:cubicBezTo>
                <a:lnTo>
                  <a:pt x="5080" y="11"/>
                </a:lnTo>
                <a:cubicBezTo>
                  <a:pt x="5090" y="0"/>
                  <a:pt x="5108" y="0"/>
                  <a:pt x="5119" y="11"/>
                </a:cubicBezTo>
                <a:cubicBezTo>
                  <a:pt x="5129" y="21"/>
                  <a:pt x="5129" y="39"/>
                  <a:pt x="5119" y="50"/>
                </a:cubicBezTo>
                <a:lnTo>
                  <a:pt x="4875" y="293"/>
                </a:lnTo>
                <a:cubicBezTo>
                  <a:pt x="4865" y="296"/>
                  <a:pt x="4861" y="300"/>
                  <a:pt x="4854" y="300"/>
                </a:cubicBezTo>
                <a:close/>
                <a:moveTo>
                  <a:pt x="4372" y="300"/>
                </a:moveTo>
                <a:cubicBezTo>
                  <a:pt x="4365" y="300"/>
                  <a:pt x="4358" y="296"/>
                  <a:pt x="4354" y="293"/>
                </a:cubicBezTo>
                <a:cubicBezTo>
                  <a:pt x="4344" y="282"/>
                  <a:pt x="4344" y="264"/>
                  <a:pt x="4354" y="254"/>
                </a:cubicBezTo>
                <a:lnTo>
                  <a:pt x="4597" y="11"/>
                </a:lnTo>
                <a:cubicBezTo>
                  <a:pt x="4608" y="0"/>
                  <a:pt x="4625" y="0"/>
                  <a:pt x="4636" y="11"/>
                </a:cubicBezTo>
                <a:cubicBezTo>
                  <a:pt x="4646" y="21"/>
                  <a:pt x="4646" y="39"/>
                  <a:pt x="4636" y="50"/>
                </a:cubicBezTo>
                <a:lnTo>
                  <a:pt x="4393" y="293"/>
                </a:lnTo>
                <a:cubicBezTo>
                  <a:pt x="4382" y="296"/>
                  <a:pt x="4379" y="300"/>
                  <a:pt x="4372" y="300"/>
                </a:cubicBezTo>
                <a:close/>
                <a:moveTo>
                  <a:pt x="3889" y="300"/>
                </a:moveTo>
                <a:cubicBezTo>
                  <a:pt x="3882" y="300"/>
                  <a:pt x="3875" y="296"/>
                  <a:pt x="3871" y="293"/>
                </a:cubicBezTo>
                <a:cubicBezTo>
                  <a:pt x="3861" y="282"/>
                  <a:pt x="3861" y="264"/>
                  <a:pt x="3871" y="254"/>
                </a:cubicBezTo>
                <a:lnTo>
                  <a:pt x="4115" y="11"/>
                </a:lnTo>
                <a:cubicBezTo>
                  <a:pt x="4125" y="0"/>
                  <a:pt x="4143" y="0"/>
                  <a:pt x="4153" y="11"/>
                </a:cubicBezTo>
                <a:cubicBezTo>
                  <a:pt x="4164" y="21"/>
                  <a:pt x="4164" y="39"/>
                  <a:pt x="4153" y="50"/>
                </a:cubicBezTo>
                <a:lnTo>
                  <a:pt x="3910" y="293"/>
                </a:lnTo>
                <a:cubicBezTo>
                  <a:pt x="3900" y="296"/>
                  <a:pt x="3896" y="300"/>
                  <a:pt x="3889" y="300"/>
                </a:cubicBezTo>
                <a:close/>
                <a:moveTo>
                  <a:pt x="3406" y="300"/>
                </a:moveTo>
                <a:cubicBezTo>
                  <a:pt x="3399" y="300"/>
                  <a:pt x="3392" y="296"/>
                  <a:pt x="3389" y="293"/>
                </a:cubicBezTo>
                <a:cubicBezTo>
                  <a:pt x="3378" y="282"/>
                  <a:pt x="3378" y="264"/>
                  <a:pt x="3389" y="254"/>
                </a:cubicBezTo>
                <a:lnTo>
                  <a:pt x="3632" y="11"/>
                </a:lnTo>
                <a:cubicBezTo>
                  <a:pt x="3642" y="0"/>
                  <a:pt x="3660" y="0"/>
                  <a:pt x="3671" y="11"/>
                </a:cubicBezTo>
                <a:cubicBezTo>
                  <a:pt x="3681" y="21"/>
                  <a:pt x="3681" y="39"/>
                  <a:pt x="3671" y="50"/>
                </a:cubicBezTo>
                <a:lnTo>
                  <a:pt x="3428" y="293"/>
                </a:lnTo>
                <a:cubicBezTo>
                  <a:pt x="3417" y="296"/>
                  <a:pt x="3413" y="300"/>
                  <a:pt x="3406" y="300"/>
                </a:cubicBezTo>
                <a:close/>
                <a:moveTo>
                  <a:pt x="2924" y="300"/>
                </a:moveTo>
                <a:cubicBezTo>
                  <a:pt x="2917" y="300"/>
                  <a:pt x="2910" y="296"/>
                  <a:pt x="2906" y="293"/>
                </a:cubicBezTo>
                <a:cubicBezTo>
                  <a:pt x="2896" y="282"/>
                  <a:pt x="2896" y="264"/>
                  <a:pt x="2906" y="254"/>
                </a:cubicBezTo>
                <a:lnTo>
                  <a:pt x="3149" y="11"/>
                </a:lnTo>
                <a:cubicBezTo>
                  <a:pt x="3160" y="0"/>
                  <a:pt x="3177" y="1"/>
                  <a:pt x="3188" y="11"/>
                </a:cubicBezTo>
                <a:cubicBezTo>
                  <a:pt x="3199" y="22"/>
                  <a:pt x="3199" y="39"/>
                  <a:pt x="3188" y="50"/>
                </a:cubicBezTo>
                <a:lnTo>
                  <a:pt x="2945" y="293"/>
                </a:lnTo>
                <a:cubicBezTo>
                  <a:pt x="2934" y="296"/>
                  <a:pt x="2931" y="300"/>
                  <a:pt x="2924" y="300"/>
                </a:cubicBezTo>
                <a:close/>
                <a:moveTo>
                  <a:pt x="2441" y="300"/>
                </a:moveTo>
                <a:cubicBezTo>
                  <a:pt x="2434" y="300"/>
                  <a:pt x="2427" y="296"/>
                  <a:pt x="2424" y="293"/>
                </a:cubicBezTo>
                <a:cubicBezTo>
                  <a:pt x="2413" y="282"/>
                  <a:pt x="2413" y="264"/>
                  <a:pt x="2424" y="254"/>
                </a:cubicBezTo>
                <a:lnTo>
                  <a:pt x="2667" y="11"/>
                </a:lnTo>
                <a:cubicBezTo>
                  <a:pt x="2677" y="0"/>
                  <a:pt x="2694" y="1"/>
                  <a:pt x="2705" y="11"/>
                </a:cubicBezTo>
                <a:cubicBezTo>
                  <a:pt x="2715" y="22"/>
                  <a:pt x="2716" y="39"/>
                  <a:pt x="2705" y="50"/>
                </a:cubicBezTo>
                <a:lnTo>
                  <a:pt x="2462" y="293"/>
                </a:lnTo>
                <a:cubicBezTo>
                  <a:pt x="2452" y="296"/>
                  <a:pt x="2448" y="300"/>
                  <a:pt x="2441" y="300"/>
                </a:cubicBezTo>
                <a:close/>
                <a:moveTo>
                  <a:pt x="1959" y="300"/>
                </a:moveTo>
                <a:cubicBezTo>
                  <a:pt x="1951" y="300"/>
                  <a:pt x="1944" y="296"/>
                  <a:pt x="1941" y="293"/>
                </a:cubicBezTo>
                <a:cubicBezTo>
                  <a:pt x="1930" y="282"/>
                  <a:pt x="1930" y="264"/>
                  <a:pt x="1941" y="254"/>
                </a:cubicBezTo>
                <a:lnTo>
                  <a:pt x="2184" y="11"/>
                </a:lnTo>
                <a:cubicBezTo>
                  <a:pt x="2195" y="0"/>
                  <a:pt x="2212" y="1"/>
                  <a:pt x="2223" y="11"/>
                </a:cubicBezTo>
                <a:cubicBezTo>
                  <a:pt x="2233" y="22"/>
                  <a:pt x="2233" y="39"/>
                  <a:pt x="2223" y="50"/>
                </a:cubicBezTo>
                <a:lnTo>
                  <a:pt x="1980" y="293"/>
                </a:lnTo>
                <a:cubicBezTo>
                  <a:pt x="1969" y="296"/>
                  <a:pt x="1966" y="300"/>
                  <a:pt x="1959" y="300"/>
                </a:cubicBezTo>
                <a:close/>
                <a:moveTo>
                  <a:pt x="1476" y="300"/>
                </a:moveTo>
                <a:cubicBezTo>
                  <a:pt x="1469" y="300"/>
                  <a:pt x="1462" y="296"/>
                  <a:pt x="1458" y="293"/>
                </a:cubicBezTo>
                <a:cubicBezTo>
                  <a:pt x="1448" y="282"/>
                  <a:pt x="1448" y="264"/>
                  <a:pt x="1458" y="254"/>
                </a:cubicBezTo>
                <a:lnTo>
                  <a:pt x="1701" y="11"/>
                </a:lnTo>
                <a:cubicBezTo>
                  <a:pt x="1712" y="0"/>
                  <a:pt x="1729" y="1"/>
                  <a:pt x="1740" y="11"/>
                </a:cubicBezTo>
                <a:cubicBezTo>
                  <a:pt x="1750" y="22"/>
                  <a:pt x="1751" y="39"/>
                  <a:pt x="1740" y="50"/>
                </a:cubicBezTo>
                <a:lnTo>
                  <a:pt x="1497" y="293"/>
                </a:lnTo>
                <a:cubicBezTo>
                  <a:pt x="1486" y="296"/>
                  <a:pt x="1483" y="300"/>
                  <a:pt x="1476" y="300"/>
                </a:cubicBezTo>
                <a:close/>
                <a:moveTo>
                  <a:pt x="993" y="300"/>
                </a:moveTo>
                <a:cubicBezTo>
                  <a:pt x="986" y="300"/>
                  <a:pt x="979" y="296"/>
                  <a:pt x="976" y="293"/>
                </a:cubicBezTo>
                <a:cubicBezTo>
                  <a:pt x="965" y="282"/>
                  <a:pt x="965" y="264"/>
                  <a:pt x="976" y="254"/>
                </a:cubicBezTo>
                <a:lnTo>
                  <a:pt x="1219" y="11"/>
                </a:lnTo>
                <a:cubicBezTo>
                  <a:pt x="1229" y="0"/>
                  <a:pt x="1247" y="0"/>
                  <a:pt x="1257" y="11"/>
                </a:cubicBezTo>
                <a:cubicBezTo>
                  <a:pt x="1268" y="21"/>
                  <a:pt x="1268" y="39"/>
                  <a:pt x="1257" y="50"/>
                </a:cubicBezTo>
                <a:lnTo>
                  <a:pt x="1014" y="293"/>
                </a:lnTo>
                <a:cubicBezTo>
                  <a:pt x="1004" y="296"/>
                  <a:pt x="1000" y="300"/>
                  <a:pt x="993" y="300"/>
                </a:cubicBezTo>
                <a:close/>
                <a:moveTo>
                  <a:pt x="511" y="300"/>
                </a:moveTo>
                <a:cubicBezTo>
                  <a:pt x="504" y="300"/>
                  <a:pt x="497" y="296"/>
                  <a:pt x="493" y="293"/>
                </a:cubicBezTo>
                <a:cubicBezTo>
                  <a:pt x="482" y="282"/>
                  <a:pt x="482" y="264"/>
                  <a:pt x="493" y="254"/>
                </a:cubicBezTo>
                <a:lnTo>
                  <a:pt x="736" y="11"/>
                </a:lnTo>
                <a:cubicBezTo>
                  <a:pt x="747" y="0"/>
                  <a:pt x="764" y="0"/>
                  <a:pt x="775" y="11"/>
                </a:cubicBezTo>
                <a:cubicBezTo>
                  <a:pt x="785" y="21"/>
                  <a:pt x="785" y="39"/>
                  <a:pt x="775" y="50"/>
                </a:cubicBezTo>
                <a:lnTo>
                  <a:pt x="528" y="293"/>
                </a:lnTo>
                <a:cubicBezTo>
                  <a:pt x="521" y="296"/>
                  <a:pt x="514" y="300"/>
                  <a:pt x="511" y="300"/>
                </a:cubicBezTo>
                <a:close/>
                <a:moveTo>
                  <a:pt x="28" y="300"/>
                </a:moveTo>
                <a:cubicBezTo>
                  <a:pt x="21" y="300"/>
                  <a:pt x="14" y="296"/>
                  <a:pt x="10" y="293"/>
                </a:cubicBezTo>
                <a:cubicBezTo>
                  <a:pt x="0" y="282"/>
                  <a:pt x="0" y="264"/>
                  <a:pt x="10" y="254"/>
                </a:cubicBezTo>
                <a:lnTo>
                  <a:pt x="253" y="11"/>
                </a:lnTo>
                <a:cubicBezTo>
                  <a:pt x="264" y="0"/>
                  <a:pt x="282" y="0"/>
                  <a:pt x="292" y="11"/>
                </a:cubicBezTo>
                <a:cubicBezTo>
                  <a:pt x="303" y="21"/>
                  <a:pt x="303" y="39"/>
                  <a:pt x="292" y="50"/>
                </a:cubicBezTo>
                <a:lnTo>
                  <a:pt x="49" y="293"/>
                </a:lnTo>
                <a:cubicBezTo>
                  <a:pt x="39" y="296"/>
                  <a:pt x="31" y="300"/>
                  <a:pt x="28" y="300"/>
                </a:cubicBezTo>
                <a:close/>
              </a:path>
            </a:pathLst>
          </a:custGeom>
          <a:solidFill>
            <a:srgbClr val="BFD73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Tree>
    <p:extLst>
      <p:ext uri="{BB962C8B-B14F-4D97-AF65-F5344CB8AC3E}">
        <p14:creationId xmlns:p14="http://schemas.microsoft.com/office/powerpoint/2010/main" val="2754771274"/>
      </p:ext>
    </p:extLst>
  </p:cSld>
  <p:clrMapOvr>
    <a:masterClrMapping/>
  </p:clrMapOvr>
  <p:extLst mod="1">
    <p:ext uri="{DCECCB84-F9BA-43D5-87BE-67443E8EF086}">
      <p15:sldGuideLst xmlns:p15="http://schemas.microsoft.com/office/powerpoint/2012/main">
        <p15:guide id="1" orient="horz" pos="4032">
          <p15:clr>
            <a:srgbClr val="FBAE40"/>
          </p15:clr>
        </p15:guide>
        <p15:guide id="2" orient="horz" pos="336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Slide/Image+pattern white">
    <p:bg>
      <p:bgPr>
        <a:solidFill>
          <a:schemeClr val="bg1"/>
        </a:soli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29184" y="5334000"/>
            <a:ext cx="4071366" cy="365760"/>
          </a:xfrm>
          <a:prstGeom prst="rect">
            <a:avLst/>
          </a:prstGeom>
        </p:spPr>
        <p:txBody>
          <a:bodyPr/>
          <a:lstStyle>
            <a:lvl1pPr marL="0" indent="0" algn="l">
              <a:buFont typeface="Arial" panose="020B0604020202020204" pitchFamily="34" charset="0"/>
              <a:buNone/>
              <a:defRPr sz="14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
        <p:nvSpPr>
          <p:cNvPr id="2" name="Title 1"/>
          <p:cNvSpPr>
            <a:spLocks noGrp="1"/>
          </p:cNvSpPr>
          <p:nvPr>
            <p:ph type="ctrTitle"/>
          </p:nvPr>
        </p:nvSpPr>
        <p:spPr>
          <a:xfrm>
            <a:off x="329184" y="1495424"/>
            <a:ext cx="4071366" cy="2314575"/>
          </a:xfrm>
        </p:spPr>
        <p:txBody>
          <a:bodyPr anchor="t"/>
          <a:lstStyle>
            <a:lvl1pPr algn="l">
              <a:defRPr sz="3200" baseline="0">
                <a:solidFill>
                  <a:schemeClr val="tx2"/>
                </a:solidFill>
              </a:defRPr>
            </a:lvl1pPr>
          </a:lstStyle>
          <a:p>
            <a:r>
              <a:rPr lang="en-US" dirty="0"/>
              <a:t>Click to edit Master title style</a:t>
            </a:r>
          </a:p>
        </p:txBody>
      </p:sp>
      <p:sp>
        <p:nvSpPr>
          <p:cNvPr id="9" name="Picture Placeholder 8"/>
          <p:cNvSpPr>
            <a:spLocks noGrp="1"/>
          </p:cNvSpPr>
          <p:nvPr>
            <p:ph type="pic" sz="quarter" idx="10"/>
          </p:nvPr>
        </p:nvSpPr>
        <p:spPr>
          <a:xfrm>
            <a:off x="4573656" y="1600200"/>
            <a:ext cx="4570343" cy="5257801"/>
          </a:xfrm>
          <a:prstGeom prst="rect">
            <a:avLst/>
          </a:prstGeom>
          <a:pattFill prst="wdUpDiag">
            <a:fgClr>
              <a:schemeClr val="bg1">
                <a:lumMod val="75000"/>
              </a:schemeClr>
            </a:fgClr>
            <a:bgClr>
              <a:schemeClr val="bg1"/>
            </a:bgClr>
          </a:pattFill>
        </p:spPr>
        <p:txBody>
          <a:bodyPr vert="horz" wrap="square" lIns="0" tIns="0" rIns="0" bIns="0" rtlCol="0">
            <a:noAutofit/>
          </a:bodyPr>
          <a:lstStyle>
            <a:lvl1pPr>
              <a:defRPr lang="en-US" dirty="0"/>
            </a:lvl1pPr>
          </a:lstStyle>
          <a:p>
            <a:pPr lvl="0"/>
            <a:r>
              <a:rPr lang="en-US"/>
              <a:t>Click icon to add picture</a:t>
            </a:r>
            <a:endParaRPr lang="en-US"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059168" y="466344"/>
            <a:ext cx="1737360" cy="691084"/>
          </a:xfrm>
          <a:prstGeom prst="rect">
            <a:avLst/>
          </a:prstGeom>
        </p:spPr>
      </p:pic>
      <p:sp>
        <p:nvSpPr>
          <p:cNvPr id="8" name="Freeform 1"/>
          <p:cNvSpPr>
            <a:spLocks noChangeArrowheads="1"/>
          </p:cNvSpPr>
          <p:nvPr userDrawn="1"/>
        </p:nvSpPr>
        <p:spPr bwMode="auto">
          <a:xfrm>
            <a:off x="349250" y="5745163"/>
            <a:ext cx="4105275" cy="976312"/>
          </a:xfrm>
          <a:custGeom>
            <a:avLst/>
            <a:gdLst>
              <a:gd name="T0" fmla="*/ 4837 w 11404"/>
              <a:gd name="T1" fmla="*/ 2666 h 2713"/>
              <a:gd name="T2" fmla="*/ 4153 w 11404"/>
              <a:gd name="T3" fmla="*/ 2462 h 2713"/>
              <a:gd name="T4" fmla="*/ 2441 w 11404"/>
              <a:gd name="T5" fmla="*/ 2712 h 2713"/>
              <a:gd name="T6" fmla="*/ 10389 w 11404"/>
              <a:gd name="T7" fmla="*/ 2423 h 2713"/>
              <a:gd name="T8" fmla="*/ 9216 w 11404"/>
              <a:gd name="T9" fmla="*/ 2705 h 2713"/>
              <a:gd name="T10" fmla="*/ 7733 w 11404"/>
              <a:gd name="T11" fmla="*/ 2705 h 2713"/>
              <a:gd name="T12" fmla="*/ 6566 w 11404"/>
              <a:gd name="T13" fmla="*/ 2423 h 2713"/>
              <a:gd name="T14" fmla="*/ 5337 w 11404"/>
              <a:gd name="T15" fmla="*/ 2712 h 2713"/>
              <a:gd name="T16" fmla="*/ 976 w 11404"/>
              <a:gd name="T17" fmla="*/ 2666 h 2713"/>
              <a:gd name="T18" fmla="*/ 292 w 11404"/>
              <a:gd name="T19" fmla="*/ 2462 h 2713"/>
              <a:gd name="T20" fmla="*/ 10163 w 11404"/>
              <a:gd name="T21" fmla="*/ 2229 h 2713"/>
              <a:gd name="T22" fmla="*/ 9420 w 11404"/>
              <a:gd name="T23" fmla="*/ 1941 h 2713"/>
              <a:gd name="T24" fmla="*/ 8257 w 11404"/>
              <a:gd name="T25" fmla="*/ 2222 h 2713"/>
              <a:gd name="T26" fmla="*/ 6767 w 11404"/>
              <a:gd name="T27" fmla="*/ 2222 h 2713"/>
              <a:gd name="T28" fmla="*/ 6084 w 11404"/>
              <a:gd name="T29" fmla="*/ 1941 h 2713"/>
              <a:gd name="T30" fmla="*/ 4854 w 11404"/>
              <a:gd name="T31" fmla="*/ 2229 h 2713"/>
              <a:gd name="T32" fmla="*/ 3389 w 11404"/>
              <a:gd name="T33" fmla="*/ 2184 h 2713"/>
              <a:gd name="T34" fmla="*/ 2705 w 11404"/>
              <a:gd name="T35" fmla="*/ 1979 h 2713"/>
              <a:gd name="T36" fmla="*/ 993 w 11404"/>
              <a:gd name="T37" fmla="*/ 2229 h 2713"/>
              <a:gd name="T38" fmla="*/ 253 w 11404"/>
              <a:gd name="T39" fmla="*/ 1941 h 2713"/>
              <a:gd name="T40" fmla="*/ 10184 w 11404"/>
              <a:gd name="T41" fmla="*/ 1740 h 2713"/>
              <a:gd name="T42" fmla="*/ 8698 w 11404"/>
              <a:gd name="T43" fmla="*/ 1740 h 2713"/>
              <a:gd name="T44" fmla="*/ 8014 w 11404"/>
              <a:gd name="T45" fmla="*/ 1458 h 2713"/>
              <a:gd name="T46" fmla="*/ 6302 w 11404"/>
              <a:gd name="T47" fmla="*/ 1747 h 2713"/>
              <a:gd name="T48" fmla="*/ 1941 w 11404"/>
              <a:gd name="T49" fmla="*/ 1701 h 2713"/>
              <a:gd name="T50" fmla="*/ 1257 w 11404"/>
              <a:gd name="T51" fmla="*/ 1497 h 2713"/>
              <a:gd name="T52" fmla="*/ 10646 w 11404"/>
              <a:gd name="T53" fmla="*/ 1747 h 2713"/>
              <a:gd name="T54" fmla="*/ 5080 w 11404"/>
              <a:gd name="T55" fmla="*/ 1458 h 2713"/>
              <a:gd name="T56" fmla="*/ 3910 w 11404"/>
              <a:gd name="T57" fmla="*/ 1740 h 2713"/>
              <a:gd name="T58" fmla="*/ 2424 w 11404"/>
              <a:gd name="T59" fmla="*/ 1740 h 2713"/>
              <a:gd name="T60" fmla="*/ 7532 w 11404"/>
              <a:gd name="T61" fmla="*/ 976 h 2713"/>
              <a:gd name="T62" fmla="*/ 4372 w 11404"/>
              <a:gd name="T63" fmla="*/ 1264 h 2713"/>
              <a:gd name="T64" fmla="*/ 2906 w 11404"/>
              <a:gd name="T65" fmla="*/ 1219 h 2713"/>
              <a:gd name="T66" fmla="*/ 11393 w 11404"/>
              <a:gd name="T67" fmla="*/ 1014 h 2713"/>
              <a:gd name="T68" fmla="*/ 9198 w 11404"/>
              <a:gd name="T69" fmla="*/ 1264 h 2713"/>
              <a:gd name="T70" fmla="*/ 8458 w 11404"/>
              <a:gd name="T71" fmla="*/ 976 h 2713"/>
              <a:gd name="T72" fmla="*/ 6806 w 11404"/>
              <a:gd name="T73" fmla="*/ 1257 h 2713"/>
              <a:gd name="T74" fmla="*/ 5319 w 11404"/>
              <a:gd name="T75" fmla="*/ 1257 h 2713"/>
              <a:gd name="T76" fmla="*/ 1740 w 11404"/>
              <a:gd name="T77" fmla="*/ 976 h 2713"/>
              <a:gd name="T78" fmla="*/ 511 w 11404"/>
              <a:gd name="T79" fmla="*/ 1264 h 2713"/>
              <a:gd name="T80" fmla="*/ 10146 w 11404"/>
              <a:gd name="T81" fmla="*/ 736 h 2713"/>
              <a:gd name="T82" fmla="*/ 9459 w 11404"/>
              <a:gd name="T83" fmla="*/ 532 h 2713"/>
              <a:gd name="T84" fmla="*/ 7750 w 11404"/>
              <a:gd name="T85" fmla="*/ 782 h 2713"/>
              <a:gd name="T86" fmla="*/ 6528 w 11404"/>
              <a:gd name="T87" fmla="*/ 493 h 2713"/>
              <a:gd name="T88" fmla="*/ 5358 w 11404"/>
              <a:gd name="T89" fmla="*/ 775 h 2713"/>
              <a:gd name="T90" fmla="*/ 976 w 11404"/>
              <a:gd name="T91" fmla="*/ 775 h 2713"/>
              <a:gd name="T92" fmla="*/ 292 w 11404"/>
              <a:gd name="T93" fmla="*/ 493 h 2713"/>
              <a:gd name="T94" fmla="*/ 7268 w 11404"/>
              <a:gd name="T95" fmla="*/ 782 h 2713"/>
              <a:gd name="T96" fmla="*/ 3871 w 11404"/>
              <a:gd name="T97" fmla="*/ 736 h 2713"/>
              <a:gd name="T98" fmla="*/ 3188 w 11404"/>
              <a:gd name="T99" fmla="*/ 532 h 2713"/>
              <a:gd name="T100" fmla="*/ 10646 w 11404"/>
              <a:gd name="T101" fmla="*/ 300 h 2713"/>
              <a:gd name="T102" fmla="*/ 9906 w 11404"/>
              <a:gd name="T103" fmla="*/ 11 h 2713"/>
              <a:gd name="T104" fmla="*/ 8737 w 11404"/>
              <a:gd name="T105" fmla="*/ 293 h 2713"/>
              <a:gd name="T106" fmla="*/ 7250 w 11404"/>
              <a:gd name="T107" fmla="*/ 293 h 2713"/>
              <a:gd name="T108" fmla="*/ 6566 w 11404"/>
              <a:gd name="T109" fmla="*/ 11 h 2713"/>
              <a:gd name="T110" fmla="*/ 5337 w 11404"/>
              <a:gd name="T111" fmla="*/ 300 h 2713"/>
              <a:gd name="T112" fmla="*/ 3871 w 11404"/>
              <a:gd name="T113" fmla="*/ 254 h 2713"/>
              <a:gd name="T114" fmla="*/ 3188 w 11404"/>
              <a:gd name="T115" fmla="*/ 50 h 2713"/>
              <a:gd name="T116" fmla="*/ 1476 w 11404"/>
              <a:gd name="T117" fmla="*/ 300 h 2713"/>
              <a:gd name="T118" fmla="*/ 736 w 11404"/>
              <a:gd name="T119" fmla="*/ 11 h 2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404" h="2713">
                <a:moveTo>
                  <a:pt x="10646" y="2712"/>
                </a:moveTo>
                <a:cubicBezTo>
                  <a:pt x="10639" y="2712"/>
                  <a:pt x="10632" y="2708"/>
                  <a:pt x="10628" y="2705"/>
                </a:cubicBezTo>
                <a:cubicBezTo>
                  <a:pt x="10618" y="2694"/>
                  <a:pt x="10618" y="2676"/>
                  <a:pt x="10628" y="2666"/>
                </a:cubicBezTo>
                <a:lnTo>
                  <a:pt x="10871" y="2423"/>
                </a:lnTo>
                <a:cubicBezTo>
                  <a:pt x="10882" y="2412"/>
                  <a:pt x="10899" y="2412"/>
                  <a:pt x="10910" y="2423"/>
                </a:cubicBezTo>
                <a:cubicBezTo>
                  <a:pt x="10920" y="2434"/>
                  <a:pt x="10921" y="2451"/>
                  <a:pt x="10910" y="2462"/>
                </a:cubicBezTo>
                <a:lnTo>
                  <a:pt x="10667" y="2701"/>
                </a:lnTo>
                <a:cubicBezTo>
                  <a:pt x="10660" y="2712"/>
                  <a:pt x="10653" y="2712"/>
                  <a:pt x="10646" y="2712"/>
                </a:cubicBezTo>
                <a:close/>
                <a:moveTo>
                  <a:pt x="7268" y="2712"/>
                </a:moveTo>
                <a:cubicBezTo>
                  <a:pt x="7260" y="2712"/>
                  <a:pt x="7253" y="2708"/>
                  <a:pt x="7250" y="2705"/>
                </a:cubicBezTo>
                <a:cubicBezTo>
                  <a:pt x="7239" y="2694"/>
                  <a:pt x="7239" y="2676"/>
                  <a:pt x="7250" y="2666"/>
                </a:cubicBezTo>
                <a:lnTo>
                  <a:pt x="7493" y="2423"/>
                </a:lnTo>
                <a:cubicBezTo>
                  <a:pt x="7504" y="2412"/>
                  <a:pt x="7521" y="2412"/>
                  <a:pt x="7532" y="2423"/>
                </a:cubicBezTo>
                <a:cubicBezTo>
                  <a:pt x="7542" y="2434"/>
                  <a:pt x="7542" y="2451"/>
                  <a:pt x="7532" y="2462"/>
                </a:cubicBezTo>
                <a:lnTo>
                  <a:pt x="7289" y="2701"/>
                </a:lnTo>
                <a:cubicBezTo>
                  <a:pt x="7282" y="2712"/>
                  <a:pt x="7275" y="2712"/>
                  <a:pt x="7268" y="2712"/>
                </a:cubicBezTo>
                <a:close/>
                <a:moveTo>
                  <a:pt x="4854" y="2712"/>
                </a:moveTo>
                <a:cubicBezTo>
                  <a:pt x="4847" y="2712"/>
                  <a:pt x="4840" y="2708"/>
                  <a:pt x="4837" y="2705"/>
                </a:cubicBezTo>
                <a:cubicBezTo>
                  <a:pt x="4826" y="2694"/>
                  <a:pt x="4826" y="2676"/>
                  <a:pt x="4837" y="2666"/>
                </a:cubicBezTo>
                <a:lnTo>
                  <a:pt x="5080" y="2423"/>
                </a:lnTo>
                <a:cubicBezTo>
                  <a:pt x="5090" y="2412"/>
                  <a:pt x="5108" y="2412"/>
                  <a:pt x="5119" y="2423"/>
                </a:cubicBezTo>
                <a:cubicBezTo>
                  <a:pt x="5129" y="2434"/>
                  <a:pt x="5129" y="2451"/>
                  <a:pt x="5119" y="2462"/>
                </a:cubicBezTo>
                <a:lnTo>
                  <a:pt x="4875" y="2701"/>
                </a:lnTo>
                <a:cubicBezTo>
                  <a:pt x="4865" y="2712"/>
                  <a:pt x="4861" y="2712"/>
                  <a:pt x="4854" y="2712"/>
                </a:cubicBezTo>
                <a:close/>
                <a:moveTo>
                  <a:pt x="4372" y="2712"/>
                </a:moveTo>
                <a:cubicBezTo>
                  <a:pt x="4365" y="2712"/>
                  <a:pt x="4358" y="2708"/>
                  <a:pt x="4354" y="2705"/>
                </a:cubicBezTo>
                <a:cubicBezTo>
                  <a:pt x="4344" y="2694"/>
                  <a:pt x="4344" y="2676"/>
                  <a:pt x="4354" y="2666"/>
                </a:cubicBezTo>
                <a:lnTo>
                  <a:pt x="4597" y="2423"/>
                </a:lnTo>
                <a:cubicBezTo>
                  <a:pt x="4608" y="2412"/>
                  <a:pt x="4625" y="2412"/>
                  <a:pt x="4636" y="2423"/>
                </a:cubicBezTo>
                <a:cubicBezTo>
                  <a:pt x="4646" y="2434"/>
                  <a:pt x="4646" y="2451"/>
                  <a:pt x="4636" y="2462"/>
                </a:cubicBezTo>
                <a:lnTo>
                  <a:pt x="4393" y="2701"/>
                </a:lnTo>
                <a:cubicBezTo>
                  <a:pt x="4382" y="2712"/>
                  <a:pt x="4379" y="2712"/>
                  <a:pt x="4372" y="2712"/>
                </a:cubicBezTo>
                <a:close/>
                <a:moveTo>
                  <a:pt x="3889" y="2712"/>
                </a:moveTo>
                <a:cubicBezTo>
                  <a:pt x="3882" y="2712"/>
                  <a:pt x="3875" y="2708"/>
                  <a:pt x="3871" y="2705"/>
                </a:cubicBezTo>
                <a:cubicBezTo>
                  <a:pt x="3861" y="2694"/>
                  <a:pt x="3861" y="2676"/>
                  <a:pt x="3871" y="2666"/>
                </a:cubicBezTo>
                <a:lnTo>
                  <a:pt x="4115" y="2423"/>
                </a:lnTo>
                <a:cubicBezTo>
                  <a:pt x="4125" y="2412"/>
                  <a:pt x="4143" y="2412"/>
                  <a:pt x="4153" y="2423"/>
                </a:cubicBezTo>
                <a:cubicBezTo>
                  <a:pt x="4164" y="2434"/>
                  <a:pt x="4164" y="2451"/>
                  <a:pt x="4153" y="2462"/>
                </a:cubicBezTo>
                <a:lnTo>
                  <a:pt x="3910" y="2701"/>
                </a:lnTo>
                <a:cubicBezTo>
                  <a:pt x="3900" y="2712"/>
                  <a:pt x="3896" y="2712"/>
                  <a:pt x="3889" y="2712"/>
                </a:cubicBezTo>
                <a:close/>
                <a:moveTo>
                  <a:pt x="3406" y="2712"/>
                </a:moveTo>
                <a:cubicBezTo>
                  <a:pt x="3399" y="2712"/>
                  <a:pt x="3392" y="2708"/>
                  <a:pt x="3389" y="2705"/>
                </a:cubicBezTo>
                <a:cubicBezTo>
                  <a:pt x="3378" y="2694"/>
                  <a:pt x="3378" y="2676"/>
                  <a:pt x="3389" y="2666"/>
                </a:cubicBezTo>
                <a:lnTo>
                  <a:pt x="3632" y="2423"/>
                </a:lnTo>
                <a:cubicBezTo>
                  <a:pt x="3642" y="2412"/>
                  <a:pt x="3660" y="2412"/>
                  <a:pt x="3671" y="2423"/>
                </a:cubicBezTo>
                <a:cubicBezTo>
                  <a:pt x="3681" y="2434"/>
                  <a:pt x="3681" y="2451"/>
                  <a:pt x="3671" y="2462"/>
                </a:cubicBezTo>
                <a:lnTo>
                  <a:pt x="3428" y="2701"/>
                </a:lnTo>
                <a:cubicBezTo>
                  <a:pt x="3417" y="2712"/>
                  <a:pt x="3413" y="2712"/>
                  <a:pt x="3406" y="2712"/>
                </a:cubicBezTo>
                <a:close/>
                <a:moveTo>
                  <a:pt x="2924" y="2712"/>
                </a:moveTo>
                <a:cubicBezTo>
                  <a:pt x="2917" y="2712"/>
                  <a:pt x="2910" y="2708"/>
                  <a:pt x="2906" y="2705"/>
                </a:cubicBezTo>
                <a:cubicBezTo>
                  <a:pt x="2896" y="2694"/>
                  <a:pt x="2896" y="2676"/>
                  <a:pt x="2906" y="2666"/>
                </a:cubicBezTo>
                <a:lnTo>
                  <a:pt x="3149" y="2423"/>
                </a:lnTo>
                <a:cubicBezTo>
                  <a:pt x="3160" y="2412"/>
                  <a:pt x="3177" y="2412"/>
                  <a:pt x="3188" y="2423"/>
                </a:cubicBezTo>
                <a:cubicBezTo>
                  <a:pt x="3199" y="2434"/>
                  <a:pt x="3199" y="2451"/>
                  <a:pt x="3188" y="2462"/>
                </a:cubicBezTo>
                <a:lnTo>
                  <a:pt x="2945" y="2701"/>
                </a:lnTo>
                <a:cubicBezTo>
                  <a:pt x="2934" y="2712"/>
                  <a:pt x="2931" y="2712"/>
                  <a:pt x="2924" y="2712"/>
                </a:cubicBezTo>
                <a:close/>
                <a:moveTo>
                  <a:pt x="2441" y="2712"/>
                </a:moveTo>
                <a:cubicBezTo>
                  <a:pt x="2434" y="2712"/>
                  <a:pt x="2427" y="2708"/>
                  <a:pt x="2424" y="2705"/>
                </a:cubicBezTo>
                <a:cubicBezTo>
                  <a:pt x="2413" y="2694"/>
                  <a:pt x="2413" y="2676"/>
                  <a:pt x="2424" y="2666"/>
                </a:cubicBezTo>
                <a:lnTo>
                  <a:pt x="2667" y="2423"/>
                </a:lnTo>
                <a:cubicBezTo>
                  <a:pt x="2677" y="2412"/>
                  <a:pt x="2694" y="2412"/>
                  <a:pt x="2705" y="2423"/>
                </a:cubicBezTo>
                <a:cubicBezTo>
                  <a:pt x="2715" y="2434"/>
                  <a:pt x="2716" y="2451"/>
                  <a:pt x="2705" y="2462"/>
                </a:cubicBezTo>
                <a:lnTo>
                  <a:pt x="2462" y="2701"/>
                </a:lnTo>
                <a:cubicBezTo>
                  <a:pt x="2452" y="2712"/>
                  <a:pt x="2448" y="2712"/>
                  <a:pt x="2441" y="2712"/>
                </a:cubicBezTo>
                <a:close/>
                <a:moveTo>
                  <a:pt x="11129" y="2712"/>
                </a:moveTo>
                <a:cubicBezTo>
                  <a:pt x="11122" y="2712"/>
                  <a:pt x="11114" y="2708"/>
                  <a:pt x="11111" y="2705"/>
                </a:cubicBezTo>
                <a:cubicBezTo>
                  <a:pt x="11100" y="2694"/>
                  <a:pt x="11100" y="2676"/>
                  <a:pt x="11111" y="2666"/>
                </a:cubicBezTo>
                <a:lnTo>
                  <a:pt x="11354" y="2423"/>
                </a:lnTo>
                <a:cubicBezTo>
                  <a:pt x="11365" y="2412"/>
                  <a:pt x="11382" y="2412"/>
                  <a:pt x="11393" y="2423"/>
                </a:cubicBezTo>
                <a:cubicBezTo>
                  <a:pt x="11403" y="2434"/>
                  <a:pt x="11403" y="2451"/>
                  <a:pt x="11393" y="2462"/>
                </a:cubicBezTo>
                <a:lnTo>
                  <a:pt x="11150" y="2705"/>
                </a:lnTo>
                <a:cubicBezTo>
                  <a:pt x="11143" y="2712"/>
                  <a:pt x="11136" y="2712"/>
                  <a:pt x="11129" y="2712"/>
                </a:cubicBezTo>
                <a:close/>
                <a:moveTo>
                  <a:pt x="10163" y="2712"/>
                </a:moveTo>
                <a:cubicBezTo>
                  <a:pt x="10156" y="2712"/>
                  <a:pt x="10149" y="2708"/>
                  <a:pt x="10146" y="2705"/>
                </a:cubicBezTo>
                <a:cubicBezTo>
                  <a:pt x="10135" y="2694"/>
                  <a:pt x="10135" y="2676"/>
                  <a:pt x="10146" y="2666"/>
                </a:cubicBezTo>
                <a:lnTo>
                  <a:pt x="10389" y="2423"/>
                </a:lnTo>
                <a:cubicBezTo>
                  <a:pt x="10399" y="2412"/>
                  <a:pt x="10417" y="2412"/>
                  <a:pt x="10428" y="2423"/>
                </a:cubicBezTo>
                <a:cubicBezTo>
                  <a:pt x="10438" y="2434"/>
                  <a:pt x="10438" y="2451"/>
                  <a:pt x="10428" y="2462"/>
                </a:cubicBezTo>
                <a:lnTo>
                  <a:pt x="10184" y="2705"/>
                </a:lnTo>
                <a:cubicBezTo>
                  <a:pt x="10177" y="2712"/>
                  <a:pt x="10170" y="2712"/>
                  <a:pt x="10163" y="2712"/>
                </a:cubicBezTo>
                <a:close/>
                <a:moveTo>
                  <a:pt x="9681" y="2712"/>
                </a:moveTo>
                <a:cubicBezTo>
                  <a:pt x="9674" y="2712"/>
                  <a:pt x="9667" y="2708"/>
                  <a:pt x="9663" y="2705"/>
                </a:cubicBezTo>
                <a:cubicBezTo>
                  <a:pt x="9652" y="2694"/>
                  <a:pt x="9652" y="2676"/>
                  <a:pt x="9663" y="2666"/>
                </a:cubicBezTo>
                <a:lnTo>
                  <a:pt x="9906" y="2423"/>
                </a:lnTo>
                <a:cubicBezTo>
                  <a:pt x="9917" y="2412"/>
                  <a:pt x="9934" y="2412"/>
                  <a:pt x="9945" y="2423"/>
                </a:cubicBezTo>
                <a:cubicBezTo>
                  <a:pt x="9955" y="2434"/>
                  <a:pt x="9955" y="2451"/>
                  <a:pt x="9945" y="2462"/>
                </a:cubicBezTo>
                <a:lnTo>
                  <a:pt x="9702" y="2705"/>
                </a:lnTo>
                <a:cubicBezTo>
                  <a:pt x="9695" y="2712"/>
                  <a:pt x="9688" y="2712"/>
                  <a:pt x="9681" y="2712"/>
                </a:cubicBezTo>
                <a:close/>
                <a:moveTo>
                  <a:pt x="9198" y="2712"/>
                </a:moveTo>
                <a:cubicBezTo>
                  <a:pt x="9191" y="2712"/>
                  <a:pt x="9184" y="2708"/>
                  <a:pt x="9180" y="2705"/>
                </a:cubicBezTo>
                <a:cubicBezTo>
                  <a:pt x="9170" y="2694"/>
                  <a:pt x="9170" y="2676"/>
                  <a:pt x="9180" y="2666"/>
                </a:cubicBezTo>
                <a:lnTo>
                  <a:pt x="9420" y="2423"/>
                </a:lnTo>
                <a:cubicBezTo>
                  <a:pt x="9431" y="2412"/>
                  <a:pt x="9448" y="2412"/>
                  <a:pt x="9459" y="2423"/>
                </a:cubicBezTo>
                <a:cubicBezTo>
                  <a:pt x="9469" y="2434"/>
                  <a:pt x="9469" y="2451"/>
                  <a:pt x="9459" y="2462"/>
                </a:cubicBezTo>
                <a:lnTo>
                  <a:pt x="9216" y="2705"/>
                </a:lnTo>
                <a:cubicBezTo>
                  <a:pt x="9212" y="2712"/>
                  <a:pt x="9205" y="2712"/>
                  <a:pt x="9198" y="2712"/>
                </a:cubicBezTo>
                <a:close/>
                <a:moveTo>
                  <a:pt x="8715" y="2712"/>
                </a:moveTo>
                <a:cubicBezTo>
                  <a:pt x="8708" y="2712"/>
                  <a:pt x="8701" y="2708"/>
                  <a:pt x="8698" y="2705"/>
                </a:cubicBezTo>
                <a:cubicBezTo>
                  <a:pt x="8687" y="2694"/>
                  <a:pt x="8687" y="2676"/>
                  <a:pt x="8698" y="2666"/>
                </a:cubicBezTo>
                <a:lnTo>
                  <a:pt x="8941" y="2423"/>
                </a:lnTo>
                <a:cubicBezTo>
                  <a:pt x="8951" y="2412"/>
                  <a:pt x="8969" y="2412"/>
                  <a:pt x="8980" y="2423"/>
                </a:cubicBezTo>
                <a:cubicBezTo>
                  <a:pt x="8990" y="2434"/>
                  <a:pt x="8990" y="2451"/>
                  <a:pt x="8980" y="2462"/>
                </a:cubicBezTo>
                <a:lnTo>
                  <a:pt x="8737" y="2705"/>
                </a:lnTo>
                <a:cubicBezTo>
                  <a:pt x="8730" y="2712"/>
                  <a:pt x="8722" y="2712"/>
                  <a:pt x="8715" y="2712"/>
                </a:cubicBezTo>
                <a:close/>
                <a:moveTo>
                  <a:pt x="8233" y="2712"/>
                </a:moveTo>
                <a:cubicBezTo>
                  <a:pt x="8226" y="2712"/>
                  <a:pt x="8219" y="2708"/>
                  <a:pt x="8215" y="2705"/>
                </a:cubicBezTo>
                <a:cubicBezTo>
                  <a:pt x="8205" y="2694"/>
                  <a:pt x="8205" y="2676"/>
                  <a:pt x="8215" y="2666"/>
                </a:cubicBezTo>
                <a:lnTo>
                  <a:pt x="8458" y="2423"/>
                </a:lnTo>
                <a:cubicBezTo>
                  <a:pt x="8469" y="2412"/>
                  <a:pt x="8486" y="2412"/>
                  <a:pt x="8497" y="2423"/>
                </a:cubicBezTo>
                <a:cubicBezTo>
                  <a:pt x="8508" y="2434"/>
                  <a:pt x="8508" y="2451"/>
                  <a:pt x="8497" y="2462"/>
                </a:cubicBezTo>
                <a:lnTo>
                  <a:pt x="8257" y="2705"/>
                </a:lnTo>
                <a:cubicBezTo>
                  <a:pt x="8247" y="2712"/>
                  <a:pt x="8240" y="2712"/>
                  <a:pt x="8233" y="2712"/>
                </a:cubicBezTo>
                <a:close/>
                <a:moveTo>
                  <a:pt x="7750" y="2712"/>
                </a:moveTo>
                <a:cubicBezTo>
                  <a:pt x="7743" y="2712"/>
                  <a:pt x="7736" y="2708"/>
                  <a:pt x="7733" y="2705"/>
                </a:cubicBezTo>
                <a:cubicBezTo>
                  <a:pt x="7722" y="2694"/>
                  <a:pt x="7722" y="2676"/>
                  <a:pt x="7733" y="2666"/>
                </a:cubicBezTo>
                <a:lnTo>
                  <a:pt x="7976" y="2423"/>
                </a:lnTo>
                <a:cubicBezTo>
                  <a:pt x="7986" y="2412"/>
                  <a:pt x="8004" y="2412"/>
                  <a:pt x="8014" y="2423"/>
                </a:cubicBezTo>
                <a:cubicBezTo>
                  <a:pt x="8025" y="2434"/>
                  <a:pt x="8025" y="2451"/>
                  <a:pt x="8014" y="2462"/>
                </a:cubicBezTo>
                <a:lnTo>
                  <a:pt x="7771" y="2705"/>
                </a:lnTo>
                <a:cubicBezTo>
                  <a:pt x="7764" y="2712"/>
                  <a:pt x="7757" y="2712"/>
                  <a:pt x="7750" y="2712"/>
                </a:cubicBezTo>
                <a:close/>
                <a:moveTo>
                  <a:pt x="6785" y="2712"/>
                </a:moveTo>
                <a:cubicBezTo>
                  <a:pt x="6778" y="2712"/>
                  <a:pt x="6771" y="2708"/>
                  <a:pt x="6767" y="2705"/>
                </a:cubicBezTo>
                <a:cubicBezTo>
                  <a:pt x="6757" y="2694"/>
                  <a:pt x="6757" y="2676"/>
                  <a:pt x="6767" y="2666"/>
                </a:cubicBezTo>
                <a:lnTo>
                  <a:pt x="7010" y="2423"/>
                </a:lnTo>
                <a:cubicBezTo>
                  <a:pt x="7021" y="2412"/>
                  <a:pt x="7039" y="2412"/>
                  <a:pt x="7049" y="2423"/>
                </a:cubicBezTo>
                <a:cubicBezTo>
                  <a:pt x="7060" y="2434"/>
                  <a:pt x="7060" y="2451"/>
                  <a:pt x="7049" y="2462"/>
                </a:cubicBezTo>
                <a:lnTo>
                  <a:pt x="6806" y="2705"/>
                </a:lnTo>
                <a:cubicBezTo>
                  <a:pt x="6799" y="2712"/>
                  <a:pt x="6792" y="2712"/>
                  <a:pt x="6785" y="2712"/>
                </a:cubicBezTo>
                <a:close/>
                <a:moveTo>
                  <a:pt x="6302" y="2712"/>
                </a:moveTo>
                <a:cubicBezTo>
                  <a:pt x="6295" y="2712"/>
                  <a:pt x="6288" y="2708"/>
                  <a:pt x="6285" y="2705"/>
                </a:cubicBezTo>
                <a:cubicBezTo>
                  <a:pt x="6274" y="2694"/>
                  <a:pt x="6274" y="2676"/>
                  <a:pt x="6285" y="2666"/>
                </a:cubicBezTo>
                <a:lnTo>
                  <a:pt x="6528" y="2423"/>
                </a:lnTo>
                <a:cubicBezTo>
                  <a:pt x="6538" y="2412"/>
                  <a:pt x="6556" y="2412"/>
                  <a:pt x="6566" y="2423"/>
                </a:cubicBezTo>
                <a:cubicBezTo>
                  <a:pt x="6577" y="2434"/>
                  <a:pt x="6577" y="2451"/>
                  <a:pt x="6566" y="2462"/>
                </a:cubicBezTo>
                <a:lnTo>
                  <a:pt x="6323" y="2705"/>
                </a:lnTo>
                <a:cubicBezTo>
                  <a:pt x="6316" y="2712"/>
                  <a:pt x="6309" y="2712"/>
                  <a:pt x="6302" y="2712"/>
                </a:cubicBezTo>
                <a:close/>
                <a:moveTo>
                  <a:pt x="5820" y="2712"/>
                </a:moveTo>
                <a:cubicBezTo>
                  <a:pt x="5813" y="2712"/>
                  <a:pt x="5806" y="2708"/>
                  <a:pt x="5802" y="2705"/>
                </a:cubicBezTo>
                <a:cubicBezTo>
                  <a:pt x="5791" y="2694"/>
                  <a:pt x="5791" y="2676"/>
                  <a:pt x="5802" y="2666"/>
                </a:cubicBezTo>
                <a:lnTo>
                  <a:pt x="6045" y="2423"/>
                </a:lnTo>
                <a:cubicBezTo>
                  <a:pt x="6056" y="2412"/>
                  <a:pt x="6073" y="2412"/>
                  <a:pt x="6084" y="2423"/>
                </a:cubicBezTo>
                <a:cubicBezTo>
                  <a:pt x="6094" y="2434"/>
                  <a:pt x="6094" y="2451"/>
                  <a:pt x="6084" y="2462"/>
                </a:cubicBezTo>
                <a:lnTo>
                  <a:pt x="5841" y="2705"/>
                </a:lnTo>
                <a:cubicBezTo>
                  <a:pt x="5834" y="2712"/>
                  <a:pt x="5827" y="2712"/>
                  <a:pt x="5820" y="2712"/>
                </a:cubicBezTo>
                <a:close/>
                <a:moveTo>
                  <a:pt x="5337" y="2712"/>
                </a:moveTo>
                <a:cubicBezTo>
                  <a:pt x="5330" y="2712"/>
                  <a:pt x="5323" y="2708"/>
                  <a:pt x="5319" y="2705"/>
                </a:cubicBezTo>
                <a:cubicBezTo>
                  <a:pt x="5309" y="2694"/>
                  <a:pt x="5309" y="2676"/>
                  <a:pt x="5319" y="2666"/>
                </a:cubicBezTo>
                <a:lnTo>
                  <a:pt x="5562" y="2423"/>
                </a:lnTo>
                <a:cubicBezTo>
                  <a:pt x="5573" y="2412"/>
                  <a:pt x="5591" y="2412"/>
                  <a:pt x="5601" y="2423"/>
                </a:cubicBezTo>
                <a:cubicBezTo>
                  <a:pt x="5612" y="2434"/>
                  <a:pt x="5612" y="2451"/>
                  <a:pt x="5601" y="2462"/>
                </a:cubicBezTo>
                <a:lnTo>
                  <a:pt x="5358" y="2705"/>
                </a:lnTo>
                <a:cubicBezTo>
                  <a:pt x="5351" y="2712"/>
                  <a:pt x="5344" y="2712"/>
                  <a:pt x="5337" y="2712"/>
                </a:cubicBezTo>
                <a:close/>
                <a:moveTo>
                  <a:pt x="1959" y="2712"/>
                </a:moveTo>
                <a:cubicBezTo>
                  <a:pt x="1951" y="2712"/>
                  <a:pt x="1944" y="2708"/>
                  <a:pt x="1941" y="2705"/>
                </a:cubicBezTo>
                <a:cubicBezTo>
                  <a:pt x="1930" y="2694"/>
                  <a:pt x="1930" y="2676"/>
                  <a:pt x="1941" y="2666"/>
                </a:cubicBezTo>
                <a:lnTo>
                  <a:pt x="2184" y="2423"/>
                </a:lnTo>
                <a:cubicBezTo>
                  <a:pt x="2195" y="2412"/>
                  <a:pt x="2212" y="2412"/>
                  <a:pt x="2223" y="2423"/>
                </a:cubicBezTo>
                <a:cubicBezTo>
                  <a:pt x="2233" y="2434"/>
                  <a:pt x="2233" y="2451"/>
                  <a:pt x="2223" y="2462"/>
                </a:cubicBezTo>
                <a:lnTo>
                  <a:pt x="1980" y="2705"/>
                </a:lnTo>
                <a:cubicBezTo>
                  <a:pt x="1969" y="2712"/>
                  <a:pt x="1966" y="2712"/>
                  <a:pt x="1959" y="2712"/>
                </a:cubicBezTo>
                <a:close/>
                <a:moveTo>
                  <a:pt x="1476" y="2712"/>
                </a:moveTo>
                <a:cubicBezTo>
                  <a:pt x="1469" y="2712"/>
                  <a:pt x="1462" y="2708"/>
                  <a:pt x="1458" y="2705"/>
                </a:cubicBezTo>
                <a:cubicBezTo>
                  <a:pt x="1448" y="2694"/>
                  <a:pt x="1448" y="2676"/>
                  <a:pt x="1458" y="2666"/>
                </a:cubicBezTo>
                <a:lnTo>
                  <a:pt x="1701" y="2423"/>
                </a:lnTo>
                <a:cubicBezTo>
                  <a:pt x="1712" y="2412"/>
                  <a:pt x="1729" y="2412"/>
                  <a:pt x="1740" y="2423"/>
                </a:cubicBezTo>
                <a:cubicBezTo>
                  <a:pt x="1750" y="2434"/>
                  <a:pt x="1751" y="2451"/>
                  <a:pt x="1740" y="2462"/>
                </a:cubicBezTo>
                <a:lnTo>
                  <a:pt x="1497" y="2705"/>
                </a:lnTo>
                <a:cubicBezTo>
                  <a:pt x="1486" y="2712"/>
                  <a:pt x="1483" y="2712"/>
                  <a:pt x="1476" y="2712"/>
                </a:cubicBezTo>
                <a:close/>
                <a:moveTo>
                  <a:pt x="993" y="2712"/>
                </a:moveTo>
                <a:cubicBezTo>
                  <a:pt x="986" y="2712"/>
                  <a:pt x="979" y="2708"/>
                  <a:pt x="976" y="2705"/>
                </a:cubicBezTo>
                <a:cubicBezTo>
                  <a:pt x="965" y="2694"/>
                  <a:pt x="965" y="2676"/>
                  <a:pt x="976" y="2666"/>
                </a:cubicBezTo>
                <a:lnTo>
                  <a:pt x="1219" y="2423"/>
                </a:lnTo>
                <a:cubicBezTo>
                  <a:pt x="1229" y="2412"/>
                  <a:pt x="1247" y="2412"/>
                  <a:pt x="1257" y="2423"/>
                </a:cubicBezTo>
                <a:cubicBezTo>
                  <a:pt x="1268" y="2434"/>
                  <a:pt x="1268" y="2451"/>
                  <a:pt x="1257" y="2462"/>
                </a:cubicBezTo>
                <a:lnTo>
                  <a:pt x="1014" y="2705"/>
                </a:lnTo>
                <a:cubicBezTo>
                  <a:pt x="1004" y="2712"/>
                  <a:pt x="1000" y="2712"/>
                  <a:pt x="993" y="2712"/>
                </a:cubicBezTo>
                <a:close/>
                <a:moveTo>
                  <a:pt x="511" y="2712"/>
                </a:moveTo>
                <a:cubicBezTo>
                  <a:pt x="504" y="2712"/>
                  <a:pt x="497" y="2708"/>
                  <a:pt x="493" y="2705"/>
                </a:cubicBezTo>
                <a:cubicBezTo>
                  <a:pt x="482" y="2694"/>
                  <a:pt x="482" y="2676"/>
                  <a:pt x="493" y="2666"/>
                </a:cubicBezTo>
                <a:lnTo>
                  <a:pt x="736" y="2423"/>
                </a:lnTo>
                <a:cubicBezTo>
                  <a:pt x="747" y="2412"/>
                  <a:pt x="764" y="2412"/>
                  <a:pt x="775" y="2423"/>
                </a:cubicBezTo>
                <a:cubicBezTo>
                  <a:pt x="785" y="2434"/>
                  <a:pt x="785" y="2451"/>
                  <a:pt x="775" y="2462"/>
                </a:cubicBezTo>
                <a:lnTo>
                  <a:pt x="532" y="2705"/>
                </a:lnTo>
                <a:cubicBezTo>
                  <a:pt x="521" y="2712"/>
                  <a:pt x="514" y="2712"/>
                  <a:pt x="511" y="2712"/>
                </a:cubicBezTo>
                <a:close/>
                <a:moveTo>
                  <a:pt x="28" y="2712"/>
                </a:moveTo>
                <a:cubicBezTo>
                  <a:pt x="21" y="2712"/>
                  <a:pt x="14" y="2708"/>
                  <a:pt x="10" y="2705"/>
                </a:cubicBezTo>
                <a:cubicBezTo>
                  <a:pt x="0" y="2694"/>
                  <a:pt x="0" y="2676"/>
                  <a:pt x="10" y="2666"/>
                </a:cubicBezTo>
                <a:lnTo>
                  <a:pt x="253" y="2423"/>
                </a:lnTo>
                <a:cubicBezTo>
                  <a:pt x="264" y="2412"/>
                  <a:pt x="282" y="2412"/>
                  <a:pt x="292" y="2423"/>
                </a:cubicBezTo>
                <a:cubicBezTo>
                  <a:pt x="303" y="2434"/>
                  <a:pt x="303" y="2451"/>
                  <a:pt x="292" y="2462"/>
                </a:cubicBezTo>
                <a:lnTo>
                  <a:pt x="49" y="2705"/>
                </a:lnTo>
                <a:cubicBezTo>
                  <a:pt x="39" y="2712"/>
                  <a:pt x="31" y="2712"/>
                  <a:pt x="28" y="2712"/>
                </a:cubicBezTo>
                <a:close/>
                <a:moveTo>
                  <a:pt x="11129" y="2229"/>
                </a:moveTo>
                <a:cubicBezTo>
                  <a:pt x="11122" y="2229"/>
                  <a:pt x="11114" y="2226"/>
                  <a:pt x="11111" y="2222"/>
                </a:cubicBezTo>
                <a:cubicBezTo>
                  <a:pt x="11100" y="2212"/>
                  <a:pt x="11100" y="2194"/>
                  <a:pt x="11111" y="2184"/>
                </a:cubicBezTo>
                <a:lnTo>
                  <a:pt x="11354" y="1941"/>
                </a:lnTo>
                <a:cubicBezTo>
                  <a:pt x="11365" y="1930"/>
                  <a:pt x="11382" y="1931"/>
                  <a:pt x="11393" y="1941"/>
                </a:cubicBezTo>
                <a:cubicBezTo>
                  <a:pt x="11403" y="1952"/>
                  <a:pt x="11403" y="1969"/>
                  <a:pt x="11393" y="1979"/>
                </a:cubicBezTo>
                <a:lnTo>
                  <a:pt x="11150" y="2222"/>
                </a:lnTo>
                <a:cubicBezTo>
                  <a:pt x="11143" y="2229"/>
                  <a:pt x="11136" y="2229"/>
                  <a:pt x="11129" y="2229"/>
                </a:cubicBezTo>
                <a:close/>
                <a:moveTo>
                  <a:pt x="10646" y="2229"/>
                </a:moveTo>
                <a:cubicBezTo>
                  <a:pt x="10639" y="2229"/>
                  <a:pt x="10632" y="2226"/>
                  <a:pt x="10628" y="2222"/>
                </a:cubicBezTo>
                <a:cubicBezTo>
                  <a:pt x="10618" y="2212"/>
                  <a:pt x="10618" y="2194"/>
                  <a:pt x="10628" y="2184"/>
                </a:cubicBezTo>
                <a:lnTo>
                  <a:pt x="10871" y="1941"/>
                </a:lnTo>
                <a:cubicBezTo>
                  <a:pt x="10882" y="1930"/>
                  <a:pt x="10899" y="1931"/>
                  <a:pt x="10910" y="1941"/>
                </a:cubicBezTo>
                <a:cubicBezTo>
                  <a:pt x="10920" y="1952"/>
                  <a:pt x="10921" y="1969"/>
                  <a:pt x="10910" y="1979"/>
                </a:cubicBezTo>
                <a:lnTo>
                  <a:pt x="10667" y="2219"/>
                </a:lnTo>
                <a:cubicBezTo>
                  <a:pt x="10660" y="2229"/>
                  <a:pt x="10653" y="2229"/>
                  <a:pt x="10646" y="2229"/>
                </a:cubicBezTo>
                <a:close/>
                <a:moveTo>
                  <a:pt x="10163" y="2229"/>
                </a:moveTo>
                <a:cubicBezTo>
                  <a:pt x="10156" y="2229"/>
                  <a:pt x="10149" y="2226"/>
                  <a:pt x="10146" y="2222"/>
                </a:cubicBezTo>
                <a:cubicBezTo>
                  <a:pt x="10135" y="2212"/>
                  <a:pt x="10135" y="2194"/>
                  <a:pt x="10146" y="2184"/>
                </a:cubicBezTo>
                <a:lnTo>
                  <a:pt x="10389" y="1941"/>
                </a:lnTo>
                <a:cubicBezTo>
                  <a:pt x="10399" y="1930"/>
                  <a:pt x="10417" y="1931"/>
                  <a:pt x="10428" y="1941"/>
                </a:cubicBezTo>
                <a:cubicBezTo>
                  <a:pt x="10438" y="1952"/>
                  <a:pt x="10438" y="1969"/>
                  <a:pt x="10428" y="1979"/>
                </a:cubicBezTo>
                <a:lnTo>
                  <a:pt x="10184" y="2222"/>
                </a:lnTo>
                <a:cubicBezTo>
                  <a:pt x="10177" y="2229"/>
                  <a:pt x="10170" y="2229"/>
                  <a:pt x="10163" y="2229"/>
                </a:cubicBezTo>
                <a:close/>
                <a:moveTo>
                  <a:pt x="9681" y="2229"/>
                </a:moveTo>
                <a:cubicBezTo>
                  <a:pt x="9674" y="2229"/>
                  <a:pt x="9667" y="2226"/>
                  <a:pt x="9663" y="2222"/>
                </a:cubicBezTo>
                <a:cubicBezTo>
                  <a:pt x="9652" y="2212"/>
                  <a:pt x="9652" y="2194"/>
                  <a:pt x="9663" y="2184"/>
                </a:cubicBezTo>
                <a:lnTo>
                  <a:pt x="9906" y="1941"/>
                </a:lnTo>
                <a:cubicBezTo>
                  <a:pt x="9917" y="1930"/>
                  <a:pt x="9934" y="1931"/>
                  <a:pt x="9945" y="1941"/>
                </a:cubicBezTo>
                <a:cubicBezTo>
                  <a:pt x="9955" y="1952"/>
                  <a:pt x="9955" y="1969"/>
                  <a:pt x="9945" y="1979"/>
                </a:cubicBezTo>
                <a:lnTo>
                  <a:pt x="9702" y="2222"/>
                </a:lnTo>
                <a:cubicBezTo>
                  <a:pt x="9695" y="2229"/>
                  <a:pt x="9688" y="2229"/>
                  <a:pt x="9681" y="2229"/>
                </a:cubicBezTo>
                <a:close/>
                <a:moveTo>
                  <a:pt x="9198" y="2229"/>
                </a:moveTo>
                <a:cubicBezTo>
                  <a:pt x="9191" y="2229"/>
                  <a:pt x="9184" y="2226"/>
                  <a:pt x="9180" y="2222"/>
                </a:cubicBezTo>
                <a:cubicBezTo>
                  <a:pt x="9170" y="2212"/>
                  <a:pt x="9170" y="2194"/>
                  <a:pt x="9180" y="2184"/>
                </a:cubicBezTo>
                <a:lnTo>
                  <a:pt x="9420" y="1941"/>
                </a:lnTo>
                <a:cubicBezTo>
                  <a:pt x="9431" y="1930"/>
                  <a:pt x="9448" y="1931"/>
                  <a:pt x="9459" y="1941"/>
                </a:cubicBezTo>
                <a:cubicBezTo>
                  <a:pt x="9469" y="1952"/>
                  <a:pt x="9469" y="1969"/>
                  <a:pt x="9459" y="1979"/>
                </a:cubicBezTo>
                <a:lnTo>
                  <a:pt x="9216" y="2222"/>
                </a:lnTo>
                <a:cubicBezTo>
                  <a:pt x="9212" y="2229"/>
                  <a:pt x="9205" y="2229"/>
                  <a:pt x="9198" y="2229"/>
                </a:cubicBezTo>
                <a:close/>
                <a:moveTo>
                  <a:pt x="8715" y="2229"/>
                </a:moveTo>
                <a:cubicBezTo>
                  <a:pt x="8708" y="2229"/>
                  <a:pt x="8701" y="2226"/>
                  <a:pt x="8698" y="2222"/>
                </a:cubicBezTo>
                <a:cubicBezTo>
                  <a:pt x="8687" y="2212"/>
                  <a:pt x="8687" y="2194"/>
                  <a:pt x="8698" y="2184"/>
                </a:cubicBezTo>
                <a:lnTo>
                  <a:pt x="8941" y="1941"/>
                </a:lnTo>
                <a:cubicBezTo>
                  <a:pt x="8951" y="1930"/>
                  <a:pt x="8969" y="1931"/>
                  <a:pt x="8980" y="1941"/>
                </a:cubicBezTo>
                <a:cubicBezTo>
                  <a:pt x="8990" y="1952"/>
                  <a:pt x="8990" y="1969"/>
                  <a:pt x="8980" y="1979"/>
                </a:cubicBezTo>
                <a:lnTo>
                  <a:pt x="8737" y="2222"/>
                </a:lnTo>
                <a:cubicBezTo>
                  <a:pt x="8730" y="2229"/>
                  <a:pt x="8722" y="2229"/>
                  <a:pt x="8715" y="2229"/>
                </a:cubicBezTo>
                <a:close/>
                <a:moveTo>
                  <a:pt x="8233" y="2229"/>
                </a:moveTo>
                <a:cubicBezTo>
                  <a:pt x="8226" y="2229"/>
                  <a:pt x="8219" y="2226"/>
                  <a:pt x="8215" y="2222"/>
                </a:cubicBezTo>
                <a:cubicBezTo>
                  <a:pt x="8205" y="2212"/>
                  <a:pt x="8205" y="2194"/>
                  <a:pt x="8215" y="2184"/>
                </a:cubicBezTo>
                <a:lnTo>
                  <a:pt x="8458" y="1941"/>
                </a:lnTo>
                <a:cubicBezTo>
                  <a:pt x="8469" y="1930"/>
                  <a:pt x="8486" y="1931"/>
                  <a:pt x="8497" y="1941"/>
                </a:cubicBezTo>
                <a:cubicBezTo>
                  <a:pt x="8508" y="1952"/>
                  <a:pt x="8508" y="1969"/>
                  <a:pt x="8497" y="1979"/>
                </a:cubicBezTo>
                <a:lnTo>
                  <a:pt x="8257" y="2222"/>
                </a:lnTo>
                <a:cubicBezTo>
                  <a:pt x="8247" y="2229"/>
                  <a:pt x="8240" y="2229"/>
                  <a:pt x="8233" y="2229"/>
                </a:cubicBezTo>
                <a:close/>
                <a:moveTo>
                  <a:pt x="7750" y="2229"/>
                </a:moveTo>
                <a:cubicBezTo>
                  <a:pt x="7743" y="2229"/>
                  <a:pt x="7736" y="2226"/>
                  <a:pt x="7733" y="2222"/>
                </a:cubicBezTo>
                <a:cubicBezTo>
                  <a:pt x="7722" y="2212"/>
                  <a:pt x="7722" y="2194"/>
                  <a:pt x="7733" y="2184"/>
                </a:cubicBezTo>
                <a:lnTo>
                  <a:pt x="7976" y="1941"/>
                </a:lnTo>
                <a:cubicBezTo>
                  <a:pt x="7986" y="1930"/>
                  <a:pt x="8004" y="1930"/>
                  <a:pt x="8014" y="1941"/>
                </a:cubicBezTo>
                <a:cubicBezTo>
                  <a:pt x="8025" y="1951"/>
                  <a:pt x="8025" y="1969"/>
                  <a:pt x="8014" y="1979"/>
                </a:cubicBezTo>
                <a:lnTo>
                  <a:pt x="7771" y="2222"/>
                </a:lnTo>
                <a:cubicBezTo>
                  <a:pt x="7764" y="2229"/>
                  <a:pt x="7757" y="2229"/>
                  <a:pt x="7750" y="2229"/>
                </a:cubicBezTo>
                <a:close/>
                <a:moveTo>
                  <a:pt x="7268" y="2229"/>
                </a:moveTo>
                <a:cubicBezTo>
                  <a:pt x="7260" y="2229"/>
                  <a:pt x="7253" y="2226"/>
                  <a:pt x="7250" y="2222"/>
                </a:cubicBezTo>
                <a:cubicBezTo>
                  <a:pt x="7239" y="2212"/>
                  <a:pt x="7239" y="2194"/>
                  <a:pt x="7250" y="2184"/>
                </a:cubicBezTo>
                <a:lnTo>
                  <a:pt x="7493" y="1941"/>
                </a:lnTo>
                <a:cubicBezTo>
                  <a:pt x="7504" y="1930"/>
                  <a:pt x="7521" y="1930"/>
                  <a:pt x="7532" y="1941"/>
                </a:cubicBezTo>
                <a:cubicBezTo>
                  <a:pt x="7542" y="1951"/>
                  <a:pt x="7542" y="1969"/>
                  <a:pt x="7532" y="1979"/>
                </a:cubicBezTo>
                <a:lnTo>
                  <a:pt x="7289" y="2219"/>
                </a:lnTo>
                <a:cubicBezTo>
                  <a:pt x="7282" y="2229"/>
                  <a:pt x="7275" y="2229"/>
                  <a:pt x="7268" y="2229"/>
                </a:cubicBezTo>
                <a:close/>
                <a:moveTo>
                  <a:pt x="6785" y="2229"/>
                </a:moveTo>
                <a:cubicBezTo>
                  <a:pt x="6778" y="2229"/>
                  <a:pt x="6771" y="2226"/>
                  <a:pt x="6767" y="2222"/>
                </a:cubicBezTo>
                <a:cubicBezTo>
                  <a:pt x="6757" y="2212"/>
                  <a:pt x="6757" y="2194"/>
                  <a:pt x="6767" y="2184"/>
                </a:cubicBezTo>
                <a:lnTo>
                  <a:pt x="7010" y="1941"/>
                </a:lnTo>
                <a:cubicBezTo>
                  <a:pt x="7021" y="1930"/>
                  <a:pt x="7039" y="1930"/>
                  <a:pt x="7049" y="1941"/>
                </a:cubicBezTo>
                <a:cubicBezTo>
                  <a:pt x="7060" y="1951"/>
                  <a:pt x="7060" y="1969"/>
                  <a:pt x="7049" y="1979"/>
                </a:cubicBezTo>
                <a:lnTo>
                  <a:pt x="6806" y="2222"/>
                </a:lnTo>
                <a:cubicBezTo>
                  <a:pt x="6799" y="2229"/>
                  <a:pt x="6792" y="2229"/>
                  <a:pt x="6785" y="2229"/>
                </a:cubicBezTo>
                <a:close/>
                <a:moveTo>
                  <a:pt x="6302" y="2229"/>
                </a:moveTo>
                <a:cubicBezTo>
                  <a:pt x="6295" y="2229"/>
                  <a:pt x="6288" y="2226"/>
                  <a:pt x="6285" y="2222"/>
                </a:cubicBezTo>
                <a:cubicBezTo>
                  <a:pt x="6274" y="2212"/>
                  <a:pt x="6274" y="2194"/>
                  <a:pt x="6285" y="2184"/>
                </a:cubicBezTo>
                <a:lnTo>
                  <a:pt x="6528" y="1941"/>
                </a:lnTo>
                <a:cubicBezTo>
                  <a:pt x="6538" y="1930"/>
                  <a:pt x="6556" y="1930"/>
                  <a:pt x="6566" y="1941"/>
                </a:cubicBezTo>
                <a:cubicBezTo>
                  <a:pt x="6577" y="1951"/>
                  <a:pt x="6577" y="1969"/>
                  <a:pt x="6566" y="1979"/>
                </a:cubicBezTo>
                <a:lnTo>
                  <a:pt x="6323" y="2222"/>
                </a:lnTo>
                <a:cubicBezTo>
                  <a:pt x="6316" y="2229"/>
                  <a:pt x="6309" y="2229"/>
                  <a:pt x="6302" y="2229"/>
                </a:cubicBezTo>
                <a:close/>
                <a:moveTo>
                  <a:pt x="5820" y="2229"/>
                </a:moveTo>
                <a:cubicBezTo>
                  <a:pt x="5813" y="2229"/>
                  <a:pt x="5806" y="2226"/>
                  <a:pt x="5802" y="2222"/>
                </a:cubicBezTo>
                <a:cubicBezTo>
                  <a:pt x="5791" y="2212"/>
                  <a:pt x="5791" y="2194"/>
                  <a:pt x="5802" y="2184"/>
                </a:cubicBezTo>
                <a:lnTo>
                  <a:pt x="6045" y="1941"/>
                </a:lnTo>
                <a:cubicBezTo>
                  <a:pt x="6056" y="1930"/>
                  <a:pt x="6073" y="1930"/>
                  <a:pt x="6084" y="1941"/>
                </a:cubicBezTo>
                <a:cubicBezTo>
                  <a:pt x="6094" y="1951"/>
                  <a:pt x="6094" y="1969"/>
                  <a:pt x="6084" y="1979"/>
                </a:cubicBezTo>
                <a:lnTo>
                  <a:pt x="5841" y="2222"/>
                </a:lnTo>
                <a:cubicBezTo>
                  <a:pt x="5834" y="2229"/>
                  <a:pt x="5827" y="2229"/>
                  <a:pt x="5820" y="2229"/>
                </a:cubicBezTo>
                <a:close/>
                <a:moveTo>
                  <a:pt x="5337" y="2229"/>
                </a:moveTo>
                <a:cubicBezTo>
                  <a:pt x="5330" y="2229"/>
                  <a:pt x="5323" y="2226"/>
                  <a:pt x="5319" y="2222"/>
                </a:cubicBezTo>
                <a:cubicBezTo>
                  <a:pt x="5309" y="2212"/>
                  <a:pt x="5309" y="2194"/>
                  <a:pt x="5319" y="2184"/>
                </a:cubicBezTo>
                <a:lnTo>
                  <a:pt x="5562" y="1941"/>
                </a:lnTo>
                <a:cubicBezTo>
                  <a:pt x="5573" y="1930"/>
                  <a:pt x="5591" y="1930"/>
                  <a:pt x="5601" y="1941"/>
                </a:cubicBezTo>
                <a:cubicBezTo>
                  <a:pt x="5612" y="1951"/>
                  <a:pt x="5612" y="1969"/>
                  <a:pt x="5601" y="1979"/>
                </a:cubicBezTo>
                <a:lnTo>
                  <a:pt x="5358" y="2222"/>
                </a:lnTo>
                <a:cubicBezTo>
                  <a:pt x="5351" y="2229"/>
                  <a:pt x="5344" y="2229"/>
                  <a:pt x="5337" y="2229"/>
                </a:cubicBezTo>
                <a:close/>
                <a:moveTo>
                  <a:pt x="4854" y="2229"/>
                </a:moveTo>
                <a:cubicBezTo>
                  <a:pt x="4847" y="2229"/>
                  <a:pt x="4840" y="2226"/>
                  <a:pt x="4837" y="2222"/>
                </a:cubicBezTo>
                <a:cubicBezTo>
                  <a:pt x="4826" y="2212"/>
                  <a:pt x="4826" y="2194"/>
                  <a:pt x="4837" y="2184"/>
                </a:cubicBezTo>
                <a:lnTo>
                  <a:pt x="5080" y="1941"/>
                </a:lnTo>
                <a:cubicBezTo>
                  <a:pt x="5090" y="1930"/>
                  <a:pt x="5108" y="1930"/>
                  <a:pt x="5119" y="1941"/>
                </a:cubicBezTo>
                <a:cubicBezTo>
                  <a:pt x="5129" y="1951"/>
                  <a:pt x="5129" y="1969"/>
                  <a:pt x="5119" y="1979"/>
                </a:cubicBezTo>
                <a:lnTo>
                  <a:pt x="4875" y="2222"/>
                </a:lnTo>
                <a:cubicBezTo>
                  <a:pt x="4865" y="2229"/>
                  <a:pt x="4861" y="2229"/>
                  <a:pt x="4854" y="2229"/>
                </a:cubicBezTo>
                <a:close/>
                <a:moveTo>
                  <a:pt x="4372" y="2229"/>
                </a:moveTo>
                <a:cubicBezTo>
                  <a:pt x="4365" y="2229"/>
                  <a:pt x="4358" y="2226"/>
                  <a:pt x="4354" y="2222"/>
                </a:cubicBezTo>
                <a:cubicBezTo>
                  <a:pt x="4344" y="2212"/>
                  <a:pt x="4344" y="2194"/>
                  <a:pt x="4354" y="2184"/>
                </a:cubicBezTo>
                <a:lnTo>
                  <a:pt x="4597" y="1941"/>
                </a:lnTo>
                <a:cubicBezTo>
                  <a:pt x="4608" y="1930"/>
                  <a:pt x="4625" y="1930"/>
                  <a:pt x="4636" y="1941"/>
                </a:cubicBezTo>
                <a:cubicBezTo>
                  <a:pt x="4646" y="1951"/>
                  <a:pt x="4646" y="1969"/>
                  <a:pt x="4636" y="1979"/>
                </a:cubicBezTo>
                <a:lnTo>
                  <a:pt x="4393" y="2222"/>
                </a:lnTo>
                <a:cubicBezTo>
                  <a:pt x="4382" y="2229"/>
                  <a:pt x="4379" y="2229"/>
                  <a:pt x="4372" y="2229"/>
                </a:cubicBezTo>
                <a:close/>
                <a:moveTo>
                  <a:pt x="3889" y="2229"/>
                </a:moveTo>
                <a:cubicBezTo>
                  <a:pt x="3882" y="2229"/>
                  <a:pt x="3875" y="2226"/>
                  <a:pt x="3871" y="2222"/>
                </a:cubicBezTo>
                <a:cubicBezTo>
                  <a:pt x="3861" y="2212"/>
                  <a:pt x="3861" y="2194"/>
                  <a:pt x="3871" y="2184"/>
                </a:cubicBezTo>
                <a:lnTo>
                  <a:pt x="4115" y="1941"/>
                </a:lnTo>
                <a:cubicBezTo>
                  <a:pt x="4125" y="1930"/>
                  <a:pt x="4143" y="1930"/>
                  <a:pt x="4153" y="1941"/>
                </a:cubicBezTo>
                <a:cubicBezTo>
                  <a:pt x="4164" y="1951"/>
                  <a:pt x="4164" y="1969"/>
                  <a:pt x="4153" y="1979"/>
                </a:cubicBezTo>
                <a:lnTo>
                  <a:pt x="3910" y="2222"/>
                </a:lnTo>
                <a:cubicBezTo>
                  <a:pt x="3900" y="2229"/>
                  <a:pt x="3896" y="2229"/>
                  <a:pt x="3889" y="2229"/>
                </a:cubicBezTo>
                <a:close/>
                <a:moveTo>
                  <a:pt x="3406" y="2229"/>
                </a:moveTo>
                <a:cubicBezTo>
                  <a:pt x="3399" y="2229"/>
                  <a:pt x="3392" y="2226"/>
                  <a:pt x="3389" y="2222"/>
                </a:cubicBezTo>
                <a:cubicBezTo>
                  <a:pt x="3378" y="2212"/>
                  <a:pt x="3378" y="2194"/>
                  <a:pt x="3389" y="2184"/>
                </a:cubicBezTo>
                <a:lnTo>
                  <a:pt x="3632" y="1941"/>
                </a:lnTo>
                <a:cubicBezTo>
                  <a:pt x="3642" y="1930"/>
                  <a:pt x="3660" y="1930"/>
                  <a:pt x="3671" y="1941"/>
                </a:cubicBezTo>
                <a:cubicBezTo>
                  <a:pt x="3681" y="1951"/>
                  <a:pt x="3681" y="1969"/>
                  <a:pt x="3671" y="1979"/>
                </a:cubicBezTo>
                <a:lnTo>
                  <a:pt x="3428" y="2222"/>
                </a:lnTo>
                <a:cubicBezTo>
                  <a:pt x="3417" y="2229"/>
                  <a:pt x="3413" y="2229"/>
                  <a:pt x="3406" y="2229"/>
                </a:cubicBezTo>
                <a:close/>
                <a:moveTo>
                  <a:pt x="2924" y="2229"/>
                </a:moveTo>
                <a:cubicBezTo>
                  <a:pt x="2917" y="2229"/>
                  <a:pt x="2910" y="2226"/>
                  <a:pt x="2906" y="2222"/>
                </a:cubicBezTo>
                <a:cubicBezTo>
                  <a:pt x="2896" y="2212"/>
                  <a:pt x="2896" y="2194"/>
                  <a:pt x="2906" y="2184"/>
                </a:cubicBezTo>
                <a:lnTo>
                  <a:pt x="3149" y="1941"/>
                </a:lnTo>
                <a:cubicBezTo>
                  <a:pt x="3160" y="1930"/>
                  <a:pt x="3177" y="1931"/>
                  <a:pt x="3188" y="1941"/>
                </a:cubicBezTo>
                <a:cubicBezTo>
                  <a:pt x="3199" y="1952"/>
                  <a:pt x="3199" y="1969"/>
                  <a:pt x="3188" y="1979"/>
                </a:cubicBezTo>
                <a:lnTo>
                  <a:pt x="2945" y="2222"/>
                </a:lnTo>
                <a:cubicBezTo>
                  <a:pt x="2934" y="2229"/>
                  <a:pt x="2931" y="2229"/>
                  <a:pt x="2924" y="2229"/>
                </a:cubicBezTo>
                <a:close/>
                <a:moveTo>
                  <a:pt x="2441" y="2229"/>
                </a:moveTo>
                <a:cubicBezTo>
                  <a:pt x="2434" y="2229"/>
                  <a:pt x="2427" y="2226"/>
                  <a:pt x="2424" y="2222"/>
                </a:cubicBezTo>
                <a:cubicBezTo>
                  <a:pt x="2413" y="2212"/>
                  <a:pt x="2413" y="2194"/>
                  <a:pt x="2424" y="2184"/>
                </a:cubicBezTo>
                <a:lnTo>
                  <a:pt x="2667" y="1941"/>
                </a:lnTo>
                <a:cubicBezTo>
                  <a:pt x="2677" y="1930"/>
                  <a:pt x="2694" y="1931"/>
                  <a:pt x="2705" y="1941"/>
                </a:cubicBezTo>
                <a:cubicBezTo>
                  <a:pt x="2715" y="1952"/>
                  <a:pt x="2716" y="1969"/>
                  <a:pt x="2705" y="1979"/>
                </a:cubicBezTo>
                <a:lnTo>
                  <a:pt x="2462" y="2222"/>
                </a:lnTo>
                <a:cubicBezTo>
                  <a:pt x="2452" y="2229"/>
                  <a:pt x="2448" y="2229"/>
                  <a:pt x="2441" y="2229"/>
                </a:cubicBezTo>
                <a:close/>
                <a:moveTo>
                  <a:pt x="1959" y="2229"/>
                </a:moveTo>
                <a:cubicBezTo>
                  <a:pt x="1951" y="2229"/>
                  <a:pt x="1944" y="2226"/>
                  <a:pt x="1941" y="2222"/>
                </a:cubicBezTo>
                <a:cubicBezTo>
                  <a:pt x="1930" y="2212"/>
                  <a:pt x="1930" y="2194"/>
                  <a:pt x="1941" y="2184"/>
                </a:cubicBezTo>
                <a:lnTo>
                  <a:pt x="2184" y="1941"/>
                </a:lnTo>
                <a:cubicBezTo>
                  <a:pt x="2195" y="1930"/>
                  <a:pt x="2212" y="1931"/>
                  <a:pt x="2223" y="1941"/>
                </a:cubicBezTo>
                <a:cubicBezTo>
                  <a:pt x="2233" y="1952"/>
                  <a:pt x="2233" y="1969"/>
                  <a:pt x="2223" y="1979"/>
                </a:cubicBezTo>
                <a:lnTo>
                  <a:pt x="1980" y="2222"/>
                </a:lnTo>
                <a:cubicBezTo>
                  <a:pt x="1969" y="2229"/>
                  <a:pt x="1966" y="2229"/>
                  <a:pt x="1959" y="2229"/>
                </a:cubicBezTo>
                <a:close/>
                <a:moveTo>
                  <a:pt x="1476" y="2229"/>
                </a:moveTo>
                <a:cubicBezTo>
                  <a:pt x="1469" y="2229"/>
                  <a:pt x="1462" y="2226"/>
                  <a:pt x="1458" y="2222"/>
                </a:cubicBezTo>
                <a:cubicBezTo>
                  <a:pt x="1448" y="2212"/>
                  <a:pt x="1448" y="2194"/>
                  <a:pt x="1458" y="2184"/>
                </a:cubicBezTo>
                <a:lnTo>
                  <a:pt x="1701" y="1941"/>
                </a:lnTo>
                <a:cubicBezTo>
                  <a:pt x="1712" y="1930"/>
                  <a:pt x="1729" y="1931"/>
                  <a:pt x="1740" y="1941"/>
                </a:cubicBezTo>
                <a:cubicBezTo>
                  <a:pt x="1750" y="1952"/>
                  <a:pt x="1751" y="1969"/>
                  <a:pt x="1740" y="1979"/>
                </a:cubicBezTo>
                <a:lnTo>
                  <a:pt x="1497" y="2222"/>
                </a:lnTo>
                <a:cubicBezTo>
                  <a:pt x="1486" y="2229"/>
                  <a:pt x="1483" y="2229"/>
                  <a:pt x="1476" y="2229"/>
                </a:cubicBezTo>
                <a:close/>
                <a:moveTo>
                  <a:pt x="993" y="2229"/>
                </a:moveTo>
                <a:cubicBezTo>
                  <a:pt x="986" y="2229"/>
                  <a:pt x="979" y="2226"/>
                  <a:pt x="976" y="2222"/>
                </a:cubicBezTo>
                <a:cubicBezTo>
                  <a:pt x="965" y="2212"/>
                  <a:pt x="965" y="2194"/>
                  <a:pt x="976" y="2184"/>
                </a:cubicBezTo>
                <a:lnTo>
                  <a:pt x="1219" y="1941"/>
                </a:lnTo>
                <a:cubicBezTo>
                  <a:pt x="1229" y="1930"/>
                  <a:pt x="1247" y="1930"/>
                  <a:pt x="1257" y="1941"/>
                </a:cubicBezTo>
                <a:cubicBezTo>
                  <a:pt x="1268" y="1951"/>
                  <a:pt x="1268" y="1969"/>
                  <a:pt x="1257" y="1979"/>
                </a:cubicBezTo>
                <a:lnTo>
                  <a:pt x="1014" y="2222"/>
                </a:lnTo>
                <a:cubicBezTo>
                  <a:pt x="1004" y="2229"/>
                  <a:pt x="1000" y="2229"/>
                  <a:pt x="993" y="2229"/>
                </a:cubicBezTo>
                <a:close/>
                <a:moveTo>
                  <a:pt x="511" y="2229"/>
                </a:moveTo>
                <a:cubicBezTo>
                  <a:pt x="504" y="2229"/>
                  <a:pt x="497" y="2226"/>
                  <a:pt x="493" y="2222"/>
                </a:cubicBezTo>
                <a:cubicBezTo>
                  <a:pt x="482" y="2212"/>
                  <a:pt x="482" y="2194"/>
                  <a:pt x="493" y="2184"/>
                </a:cubicBezTo>
                <a:lnTo>
                  <a:pt x="736" y="1941"/>
                </a:lnTo>
                <a:cubicBezTo>
                  <a:pt x="747" y="1930"/>
                  <a:pt x="764" y="1930"/>
                  <a:pt x="775" y="1941"/>
                </a:cubicBezTo>
                <a:cubicBezTo>
                  <a:pt x="785" y="1951"/>
                  <a:pt x="785" y="1969"/>
                  <a:pt x="775" y="1979"/>
                </a:cubicBezTo>
                <a:lnTo>
                  <a:pt x="532" y="2222"/>
                </a:lnTo>
                <a:cubicBezTo>
                  <a:pt x="521" y="2229"/>
                  <a:pt x="514" y="2229"/>
                  <a:pt x="511" y="2229"/>
                </a:cubicBezTo>
                <a:close/>
                <a:moveTo>
                  <a:pt x="28" y="2229"/>
                </a:moveTo>
                <a:cubicBezTo>
                  <a:pt x="21" y="2229"/>
                  <a:pt x="14" y="2226"/>
                  <a:pt x="10" y="2222"/>
                </a:cubicBezTo>
                <a:cubicBezTo>
                  <a:pt x="0" y="2212"/>
                  <a:pt x="0" y="2194"/>
                  <a:pt x="10" y="2184"/>
                </a:cubicBezTo>
                <a:lnTo>
                  <a:pt x="253" y="1941"/>
                </a:lnTo>
                <a:cubicBezTo>
                  <a:pt x="264" y="1930"/>
                  <a:pt x="282" y="1930"/>
                  <a:pt x="292" y="1941"/>
                </a:cubicBezTo>
                <a:cubicBezTo>
                  <a:pt x="303" y="1951"/>
                  <a:pt x="303" y="1969"/>
                  <a:pt x="292" y="1979"/>
                </a:cubicBezTo>
                <a:lnTo>
                  <a:pt x="49" y="2222"/>
                </a:lnTo>
                <a:cubicBezTo>
                  <a:pt x="39" y="2229"/>
                  <a:pt x="31" y="2229"/>
                  <a:pt x="28" y="2229"/>
                </a:cubicBezTo>
                <a:close/>
                <a:moveTo>
                  <a:pt x="11129" y="1747"/>
                </a:moveTo>
                <a:cubicBezTo>
                  <a:pt x="11122" y="1747"/>
                  <a:pt x="11114" y="1743"/>
                  <a:pt x="11111" y="1740"/>
                </a:cubicBezTo>
                <a:cubicBezTo>
                  <a:pt x="11100" y="1729"/>
                  <a:pt x="11100" y="1712"/>
                  <a:pt x="11111" y="1701"/>
                </a:cubicBezTo>
                <a:lnTo>
                  <a:pt x="11354" y="1458"/>
                </a:lnTo>
                <a:cubicBezTo>
                  <a:pt x="11365" y="1448"/>
                  <a:pt x="11382" y="1448"/>
                  <a:pt x="11393" y="1458"/>
                </a:cubicBezTo>
                <a:cubicBezTo>
                  <a:pt x="11403" y="1469"/>
                  <a:pt x="11403" y="1486"/>
                  <a:pt x="11393" y="1497"/>
                </a:cubicBezTo>
                <a:lnTo>
                  <a:pt x="11150" y="1740"/>
                </a:lnTo>
                <a:cubicBezTo>
                  <a:pt x="11143" y="1747"/>
                  <a:pt x="11136" y="1747"/>
                  <a:pt x="11129" y="1747"/>
                </a:cubicBezTo>
                <a:close/>
                <a:moveTo>
                  <a:pt x="10163" y="1747"/>
                </a:moveTo>
                <a:cubicBezTo>
                  <a:pt x="10156" y="1747"/>
                  <a:pt x="10149" y="1743"/>
                  <a:pt x="10146" y="1740"/>
                </a:cubicBezTo>
                <a:cubicBezTo>
                  <a:pt x="10135" y="1729"/>
                  <a:pt x="10135" y="1712"/>
                  <a:pt x="10146" y="1701"/>
                </a:cubicBezTo>
                <a:lnTo>
                  <a:pt x="10389" y="1458"/>
                </a:lnTo>
                <a:cubicBezTo>
                  <a:pt x="10399" y="1448"/>
                  <a:pt x="10417" y="1448"/>
                  <a:pt x="10428" y="1458"/>
                </a:cubicBezTo>
                <a:cubicBezTo>
                  <a:pt x="10438" y="1469"/>
                  <a:pt x="10438" y="1486"/>
                  <a:pt x="10428" y="1497"/>
                </a:cubicBezTo>
                <a:lnTo>
                  <a:pt x="10184" y="1740"/>
                </a:lnTo>
                <a:cubicBezTo>
                  <a:pt x="10177" y="1747"/>
                  <a:pt x="10170" y="1747"/>
                  <a:pt x="10163" y="1747"/>
                </a:cubicBezTo>
                <a:close/>
                <a:moveTo>
                  <a:pt x="9681" y="1747"/>
                </a:moveTo>
                <a:cubicBezTo>
                  <a:pt x="9674" y="1747"/>
                  <a:pt x="9667" y="1743"/>
                  <a:pt x="9663" y="1740"/>
                </a:cubicBezTo>
                <a:cubicBezTo>
                  <a:pt x="9652" y="1729"/>
                  <a:pt x="9652" y="1712"/>
                  <a:pt x="9663" y="1701"/>
                </a:cubicBezTo>
                <a:lnTo>
                  <a:pt x="9906" y="1458"/>
                </a:lnTo>
                <a:cubicBezTo>
                  <a:pt x="9917" y="1448"/>
                  <a:pt x="9934" y="1448"/>
                  <a:pt x="9945" y="1458"/>
                </a:cubicBezTo>
                <a:cubicBezTo>
                  <a:pt x="9955" y="1469"/>
                  <a:pt x="9955" y="1486"/>
                  <a:pt x="9945" y="1497"/>
                </a:cubicBezTo>
                <a:lnTo>
                  <a:pt x="9702" y="1740"/>
                </a:lnTo>
                <a:cubicBezTo>
                  <a:pt x="9695" y="1747"/>
                  <a:pt x="9688" y="1747"/>
                  <a:pt x="9681" y="1747"/>
                </a:cubicBezTo>
                <a:close/>
                <a:moveTo>
                  <a:pt x="9198" y="1747"/>
                </a:moveTo>
                <a:cubicBezTo>
                  <a:pt x="9191" y="1747"/>
                  <a:pt x="9184" y="1743"/>
                  <a:pt x="9180" y="1740"/>
                </a:cubicBezTo>
                <a:cubicBezTo>
                  <a:pt x="9170" y="1729"/>
                  <a:pt x="9170" y="1712"/>
                  <a:pt x="9180" y="1701"/>
                </a:cubicBezTo>
                <a:lnTo>
                  <a:pt x="9420" y="1458"/>
                </a:lnTo>
                <a:cubicBezTo>
                  <a:pt x="9431" y="1448"/>
                  <a:pt x="9448" y="1448"/>
                  <a:pt x="9459" y="1458"/>
                </a:cubicBezTo>
                <a:cubicBezTo>
                  <a:pt x="9469" y="1469"/>
                  <a:pt x="9469" y="1486"/>
                  <a:pt x="9459" y="1497"/>
                </a:cubicBezTo>
                <a:lnTo>
                  <a:pt x="9216" y="1740"/>
                </a:lnTo>
                <a:cubicBezTo>
                  <a:pt x="9212" y="1747"/>
                  <a:pt x="9205" y="1747"/>
                  <a:pt x="9198" y="1747"/>
                </a:cubicBezTo>
                <a:close/>
                <a:moveTo>
                  <a:pt x="8715" y="1747"/>
                </a:moveTo>
                <a:cubicBezTo>
                  <a:pt x="8708" y="1747"/>
                  <a:pt x="8701" y="1743"/>
                  <a:pt x="8698" y="1740"/>
                </a:cubicBezTo>
                <a:cubicBezTo>
                  <a:pt x="8687" y="1729"/>
                  <a:pt x="8687" y="1712"/>
                  <a:pt x="8698" y="1701"/>
                </a:cubicBezTo>
                <a:lnTo>
                  <a:pt x="8941" y="1458"/>
                </a:lnTo>
                <a:cubicBezTo>
                  <a:pt x="8951" y="1448"/>
                  <a:pt x="8969" y="1448"/>
                  <a:pt x="8980" y="1458"/>
                </a:cubicBezTo>
                <a:cubicBezTo>
                  <a:pt x="8990" y="1469"/>
                  <a:pt x="8990" y="1486"/>
                  <a:pt x="8980" y="1497"/>
                </a:cubicBezTo>
                <a:lnTo>
                  <a:pt x="8737" y="1740"/>
                </a:lnTo>
                <a:cubicBezTo>
                  <a:pt x="8730" y="1747"/>
                  <a:pt x="8722" y="1747"/>
                  <a:pt x="8715" y="1747"/>
                </a:cubicBezTo>
                <a:close/>
                <a:moveTo>
                  <a:pt x="8233" y="1747"/>
                </a:moveTo>
                <a:cubicBezTo>
                  <a:pt x="8226" y="1747"/>
                  <a:pt x="8219" y="1743"/>
                  <a:pt x="8215" y="1740"/>
                </a:cubicBezTo>
                <a:cubicBezTo>
                  <a:pt x="8205" y="1729"/>
                  <a:pt x="8205" y="1712"/>
                  <a:pt x="8215" y="1701"/>
                </a:cubicBezTo>
                <a:lnTo>
                  <a:pt x="8458" y="1458"/>
                </a:lnTo>
                <a:cubicBezTo>
                  <a:pt x="8469" y="1448"/>
                  <a:pt x="8486" y="1448"/>
                  <a:pt x="8497" y="1458"/>
                </a:cubicBezTo>
                <a:cubicBezTo>
                  <a:pt x="8508" y="1469"/>
                  <a:pt x="8508" y="1486"/>
                  <a:pt x="8497" y="1497"/>
                </a:cubicBezTo>
                <a:lnTo>
                  <a:pt x="8257" y="1740"/>
                </a:lnTo>
                <a:cubicBezTo>
                  <a:pt x="8247" y="1747"/>
                  <a:pt x="8240" y="1747"/>
                  <a:pt x="8233" y="1747"/>
                </a:cubicBezTo>
                <a:close/>
                <a:moveTo>
                  <a:pt x="7750" y="1747"/>
                </a:moveTo>
                <a:cubicBezTo>
                  <a:pt x="7743" y="1747"/>
                  <a:pt x="7736" y="1743"/>
                  <a:pt x="7733" y="1740"/>
                </a:cubicBezTo>
                <a:cubicBezTo>
                  <a:pt x="7722" y="1729"/>
                  <a:pt x="7722" y="1712"/>
                  <a:pt x="7733" y="1701"/>
                </a:cubicBezTo>
                <a:lnTo>
                  <a:pt x="7976" y="1458"/>
                </a:lnTo>
                <a:cubicBezTo>
                  <a:pt x="7986" y="1448"/>
                  <a:pt x="8004" y="1448"/>
                  <a:pt x="8014" y="1458"/>
                </a:cubicBezTo>
                <a:cubicBezTo>
                  <a:pt x="8025" y="1469"/>
                  <a:pt x="8025" y="1486"/>
                  <a:pt x="8014" y="1497"/>
                </a:cubicBezTo>
                <a:lnTo>
                  <a:pt x="7771" y="1740"/>
                </a:lnTo>
                <a:cubicBezTo>
                  <a:pt x="7764" y="1747"/>
                  <a:pt x="7757" y="1747"/>
                  <a:pt x="7750" y="1747"/>
                </a:cubicBezTo>
                <a:close/>
                <a:moveTo>
                  <a:pt x="6785" y="1747"/>
                </a:moveTo>
                <a:cubicBezTo>
                  <a:pt x="6778" y="1747"/>
                  <a:pt x="6771" y="1743"/>
                  <a:pt x="6767" y="1740"/>
                </a:cubicBezTo>
                <a:cubicBezTo>
                  <a:pt x="6757" y="1729"/>
                  <a:pt x="6757" y="1712"/>
                  <a:pt x="6767" y="1701"/>
                </a:cubicBezTo>
                <a:lnTo>
                  <a:pt x="7010" y="1458"/>
                </a:lnTo>
                <a:cubicBezTo>
                  <a:pt x="7021" y="1448"/>
                  <a:pt x="7039" y="1448"/>
                  <a:pt x="7049" y="1458"/>
                </a:cubicBezTo>
                <a:cubicBezTo>
                  <a:pt x="7060" y="1469"/>
                  <a:pt x="7060" y="1486"/>
                  <a:pt x="7049" y="1497"/>
                </a:cubicBezTo>
                <a:lnTo>
                  <a:pt x="6806" y="1740"/>
                </a:lnTo>
                <a:cubicBezTo>
                  <a:pt x="6799" y="1747"/>
                  <a:pt x="6792" y="1747"/>
                  <a:pt x="6785" y="1747"/>
                </a:cubicBezTo>
                <a:close/>
                <a:moveTo>
                  <a:pt x="6302" y="1747"/>
                </a:moveTo>
                <a:cubicBezTo>
                  <a:pt x="6295" y="1747"/>
                  <a:pt x="6288" y="1743"/>
                  <a:pt x="6285" y="1740"/>
                </a:cubicBezTo>
                <a:cubicBezTo>
                  <a:pt x="6274" y="1729"/>
                  <a:pt x="6274" y="1712"/>
                  <a:pt x="6285" y="1701"/>
                </a:cubicBezTo>
                <a:lnTo>
                  <a:pt x="6528" y="1458"/>
                </a:lnTo>
                <a:cubicBezTo>
                  <a:pt x="6538" y="1448"/>
                  <a:pt x="6556" y="1448"/>
                  <a:pt x="6566" y="1458"/>
                </a:cubicBezTo>
                <a:cubicBezTo>
                  <a:pt x="6577" y="1469"/>
                  <a:pt x="6577" y="1486"/>
                  <a:pt x="6566" y="1497"/>
                </a:cubicBezTo>
                <a:lnTo>
                  <a:pt x="6323" y="1740"/>
                </a:lnTo>
                <a:cubicBezTo>
                  <a:pt x="6316" y="1747"/>
                  <a:pt x="6309" y="1747"/>
                  <a:pt x="6302" y="1747"/>
                </a:cubicBezTo>
                <a:close/>
                <a:moveTo>
                  <a:pt x="5820" y="1747"/>
                </a:moveTo>
                <a:cubicBezTo>
                  <a:pt x="5813" y="1747"/>
                  <a:pt x="5806" y="1743"/>
                  <a:pt x="5802" y="1740"/>
                </a:cubicBezTo>
                <a:cubicBezTo>
                  <a:pt x="5791" y="1729"/>
                  <a:pt x="5791" y="1712"/>
                  <a:pt x="5802" y="1701"/>
                </a:cubicBezTo>
                <a:lnTo>
                  <a:pt x="6045" y="1458"/>
                </a:lnTo>
                <a:cubicBezTo>
                  <a:pt x="6056" y="1448"/>
                  <a:pt x="6073" y="1448"/>
                  <a:pt x="6084" y="1458"/>
                </a:cubicBezTo>
                <a:cubicBezTo>
                  <a:pt x="6094" y="1469"/>
                  <a:pt x="6094" y="1486"/>
                  <a:pt x="6084" y="1497"/>
                </a:cubicBezTo>
                <a:lnTo>
                  <a:pt x="5841" y="1740"/>
                </a:lnTo>
                <a:cubicBezTo>
                  <a:pt x="5834" y="1747"/>
                  <a:pt x="5827" y="1747"/>
                  <a:pt x="5820" y="1747"/>
                </a:cubicBezTo>
                <a:close/>
                <a:moveTo>
                  <a:pt x="5337" y="1747"/>
                </a:moveTo>
                <a:cubicBezTo>
                  <a:pt x="5330" y="1747"/>
                  <a:pt x="5323" y="1743"/>
                  <a:pt x="5319" y="1740"/>
                </a:cubicBezTo>
                <a:cubicBezTo>
                  <a:pt x="5309" y="1729"/>
                  <a:pt x="5309" y="1712"/>
                  <a:pt x="5319" y="1701"/>
                </a:cubicBezTo>
                <a:lnTo>
                  <a:pt x="5562" y="1458"/>
                </a:lnTo>
                <a:cubicBezTo>
                  <a:pt x="5573" y="1448"/>
                  <a:pt x="5591" y="1448"/>
                  <a:pt x="5601" y="1458"/>
                </a:cubicBezTo>
                <a:cubicBezTo>
                  <a:pt x="5612" y="1469"/>
                  <a:pt x="5612" y="1486"/>
                  <a:pt x="5601" y="1497"/>
                </a:cubicBezTo>
                <a:lnTo>
                  <a:pt x="5358" y="1740"/>
                </a:lnTo>
                <a:cubicBezTo>
                  <a:pt x="5351" y="1747"/>
                  <a:pt x="5344" y="1747"/>
                  <a:pt x="5337" y="1747"/>
                </a:cubicBezTo>
                <a:close/>
                <a:moveTo>
                  <a:pt x="1959" y="1747"/>
                </a:moveTo>
                <a:cubicBezTo>
                  <a:pt x="1951" y="1747"/>
                  <a:pt x="1944" y="1743"/>
                  <a:pt x="1941" y="1740"/>
                </a:cubicBezTo>
                <a:cubicBezTo>
                  <a:pt x="1930" y="1729"/>
                  <a:pt x="1930" y="1712"/>
                  <a:pt x="1941" y="1701"/>
                </a:cubicBezTo>
                <a:lnTo>
                  <a:pt x="2184" y="1458"/>
                </a:lnTo>
                <a:cubicBezTo>
                  <a:pt x="2195" y="1448"/>
                  <a:pt x="2212" y="1448"/>
                  <a:pt x="2223" y="1458"/>
                </a:cubicBezTo>
                <a:cubicBezTo>
                  <a:pt x="2233" y="1469"/>
                  <a:pt x="2233" y="1486"/>
                  <a:pt x="2223" y="1497"/>
                </a:cubicBezTo>
                <a:lnTo>
                  <a:pt x="1980" y="1740"/>
                </a:lnTo>
                <a:cubicBezTo>
                  <a:pt x="1969" y="1747"/>
                  <a:pt x="1966" y="1747"/>
                  <a:pt x="1959" y="1747"/>
                </a:cubicBezTo>
                <a:close/>
                <a:moveTo>
                  <a:pt x="1476" y="1747"/>
                </a:moveTo>
                <a:cubicBezTo>
                  <a:pt x="1469" y="1747"/>
                  <a:pt x="1462" y="1743"/>
                  <a:pt x="1458" y="1740"/>
                </a:cubicBezTo>
                <a:cubicBezTo>
                  <a:pt x="1448" y="1729"/>
                  <a:pt x="1448" y="1712"/>
                  <a:pt x="1458" y="1701"/>
                </a:cubicBezTo>
                <a:lnTo>
                  <a:pt x="1701" y="1458"/>
                </a:lnTo>
                <a:cubicBezTo>
                  <a:pt x="1712" y="1448"/>
                  <a:pt x="1729" y="1448"/>
                  <a:pt x="1740" y="1458"/>
                </a:cubicBezTo>
                <a:cubicBezTo>
                  <a:pt x="1750" y="1469"/>
                  <a:pt x="1751" y="1486"/>
                  <a:pt x="1740" y="1497"/>
                </a:cubicBezTo>
                <a:lnTo>
                  <a:pt x="1497" y="1740"/>
                </a:lnTo>
                <a:cubicBezTo>
                  <a:pt x="1486" y="1747"/>
                  <a:pt x="1483" y="1747"/>
                  <a:pt x="1476" y="1747"/>
                </a:cubicBezTo>
                <a:close/>
                <a:moveTo>
                  <a:pt x="993" y="1747"/>
                </a:moveTo>
                <a:cubicBezTo>
                  <a:pt x="986" y="1747"/>
                  <a:pt x="979" y="1743"/>
                  <a:pt x="976" y="1740"/>
                </a:cubicBezTo>
                <a:cubicBezTo>
                  <a:pt x="965" y="1729"/>
                  <a:pt x="965" y="1712"/>
                  <a:pt x="976" y="1701"/>
                </a:cubicBezTo>
                <a:lnTo>
                  <a:pt x="1219" y="1458"/>
                </a:lnTo>
                <a:cubicBezTo>
                  <a:pt x="1229" y="1448"/>
                  <a:pt x="1247" y="1448"/>
                  <a:pt x="1257" y="1458"/>
                </a:cubicBezTo>
                <a:cubicBezTo>
                  <a:pt x="1268" y="1469"/>
                  <a:pt x="1268" y="1486"/>
                  <a:pt x="1257" y="1497"/>
                </a:cubicBezTo>
                <a:lnTo>
                  <a:pt x="1014" y="1740"/>
                </a:lnTo>
                <a:cubicBezTo>
                  <a:pt x="1004" y="1747"/>
                  <a:pt x="1000" y="1747"/>
                  <a:pt x="993" y="1747"/>
                </a:cubicBezTo>
                <a:close/>
                <a:moveTo>
                  <a:pt x="511" y="1747"/>
                </a:moveTo>
                <a:cubicBezTo>
                  <a:pt x="504" y="1747"/>
                  <a:pt x="497" y="1743"/>
                  <a:pt x="493" y="1740"/>
                </a:cubicBezTo>
                <a:cubicBezTo>
                  <a:pt x="482" y="1729"/>
                  <a:pt x="482" y="1712"/>
                  <a:pt x="493" y="1701"/>
                </a:cubicBezTo>
                <a:lnTo>
                  <a:pt x="736" y="1458"/>
                </a:lnTo>
                <a:cubicBezTo>
                  <a:pt x="747" y="1448"/>
                  <a:pt x="764" y="1448"/>
                  <a:pt x="775" y="1458"/>
                </a:cubicBezTo>
                <a:cubicBezTo>
                  <a:pt x="785" y="1469"/>
                  <a:pt x="785" y="1486"/>
                  <a:pt x="775" y="1497"/>
                </a:cubicBezTo>
                <a:lnTo>
                  <a:pt x="532" y="1740"/>
                </a:lnTo>
                <a:cubicBezTo>
                  <a:pt x="521" y="1747"/>
                  <a:pt x="514" y="1747"/>
                  <a:pt x="511" y="1747"/>
                </a:cubicBezTo>
                <a:close/>
                <a:moveTo>
                  <a:pt x="28" y="1747"/>
                </a:moveTo>
                <a:cubicBezTo>
                  <a:pt x="21" y="1747"/>
                  <a:pt x="14" y="1743"/>
                  <a:pt x="10" y="1740"/>
                </a:cubicBezTo>
                <a:cubicBezTo>
                  <a:pt x="0" y="1729"/>
                  <a:pt x="0" y="1712"/>
                  <a:pt x="10" y="1701"/>
                </a:cubicBezTo>
                <a:lnTo>
                  <a:pt x="253" y="1458"/>
                </a:lnTo>
                <a:cubicBezTo>
                  <a:pt x="264" y="1448"/>
                  <a:pt x="282" y="1448"/>
                  <a:pt x="292" y="1458"/>
                </a:cubicBezTo>
                <a:cubicBezTo>
                  <a:pt x="303" y="1469"/>
                  <a:pt x="303" y="1486"/>
                  <a:pt x="292" y="1497"/>
                </a:cubicBezTo>
                <a:lnTo>
                  <a:pt x="49" y="1740"/>
                </a:lnTo>
                <a:cubicBezTo>
                  <a:pt x="39" y="1747"/>
                  <a:pt x="31" y="1747"/>
                  <a:pt x="28" y="1747"/>
                </a:cubicBezTo>
                <a:close/>
                <a:moveTo>
                  <a:pt x="10646" y="1747"/>
                </a:moveTo>
                <a:cubicBezTo>
                  <a:pt x="10639" y="1747"/>
                  <a:pt x="10632" y="1743"/>
                  <a:pt x="10628" y="1740"/>
                </a:cubicBezTo>
                <a:cubicBezTo>
                  <a:pt x="10618" y="1729"/>
                  <a:pt x="10618" y="1712"/>
                  <a:pt x="10628" y="1701"/>
                </a:cubicBezTo>
                <a:lnTo>
                  <a:pt x="10871" y="1458"/>
                </a:lnTo>
                <a:cubicBezTo>
                  <a:pt x="10882" y="1448"/>
                  <a:pt x="10899" y="1448"/>
                  <a:pt x="10910" y="1458"/>
                </a:cubicBezTo>
                <a:cubicBezTo>
                  <a:pt x="10920" y="1469"/>
                  <a:pt x="10921" y="1486"/>
                  <a:pt x="10910" y="1497"/>
                </a:cubicBezTo>
                <a:lnTo>
                  <a:pt x="10667" y="1740"/>
                </a:lnTo>
                <a:cubicBezTo>
                  <a:pt x="10660" y="1747"/>
                  <a:pt x="10653" y="1747"/>
                  <a:pt x="10646" y="1747"/>
                </a:cubicBezTo>
                <a:close/>
                <a:moveTo>
                  <a:pt x="7268" y="1747"/>
                </a:moveTo>
                <a:cubicBezTo>
                  <a:pt x="7260" y="1747"/>
                  <a:pt x="7253" y="1743"/>
                  <a:pt x="7250" y="1740"/>
                </a:cubicBezTo>
                <a:cubicBezTo>
                  <a:pt x="7239" y="1729"/>
                  <a:pt x="7239" y="1712"/>
                  <a:pt x="7250" y="1701"/>
                </a:cubicBezTo>
                <a:lnTo>
                  <a:pt x="7493" y="1458"/>
                </a:lnTo>
                <a:cubicBezTo>
                  <a:pt x="7504" y="1448"/>
                  <a:pt x="7521" y="1448"/>
                  <a:pt x="7532" y="1458"/>
                </a:cubicBezTo>
                <a:cubicBezTo>
                  <a:pt x="7542" y="1469"/>
                  <a:pt x="7542" y="1486"/>
                  <a:pt x="7532" y="1497"/>
                </a:cubicBezTo>
                <a:lnTo>
                  <a:pt x="7289" y="1740"/>
                </a:lnTo>
                <a:cubicBezTo>
                  <a:pt x="7282" y="1747"/>
                  <a:pt x="7275" y="1747"/>
                  <a:pt x="7268" y="1747"/>
                </a:cubicBezTo>
                <a:close/>
                <a:moveTo>
                  <a:pt x="4854" y="1747"/>
                </a:moveTo>
                <a:cubicBezTo>
                  <a:pt x="4847" y="1747"/>
                  <a:pt x="4840" y="1743"/>
                  <a:pt x="4837" y="1740"/>
                </a:cubicBezTo>
                <a:cubicBezTo>
                  <a:pt x="4826" y="1729"/>
                  <a:pt x="4826" y="1712"/>
                  <a:pt x="4837" y="1701"/>
                </a:cubicBezTo>
                <a:lnTo>
                  <a:pt x="5080" y="1458"/>
                </a:lnTo>
                <a:cubicBezTo>
                  <a:pt x="5090" y="1448"/>
                  <a:pt x="5108" y="1448"/>
                  <a:pt x="5119" y="1458"/>
                </a:cubicBezTo>
                <a:cubicBezTo>
                  <a:pt x="5129" y="1469"/>
                  <a:pt x="5129" y="1486"/>
                  <a:pt x="5119" y="1497"/>
                </a:cubicBezTo>
                <a:lnTo>
                  <a:pt x="4875" y="1740"/>
                </a:lnTo>
                <a:cubicBezTo>
                  <a:pt x="4865" y="1747"/>
                  <a:pt x="4861" y="1747"/>
                  <a:pt x="4854" y="1747"/>
                </a:cubicBezTo>
                <a:close/>
                <a:moveTo>
                  <a:pt x="4372" y="1747"/>
                </a:moveTo>
                <a:cubicBezTo>
                  <a:pt x="4365" y="1747"/>
                  <a:pt x="4358" y="1743"/>
                  <a:pt x="4354" y="1740"/>
                </a:cubicBezTo>
                <a:cubicBezTo>
                  <a:pt x="4344" y="1729"/>
                  <a:pt x="4344" y="1712"/>
                  <a:pt x="4354" y="1701"/>
                </a:cubicBezTo>
                <a:lnTo>
                  <a:pt x="4597" y="1458"/>
                </a:lnTo>
                <a:cubicBezTo>
                  <a:pt x="4608" y="1448"/>
                  <a:pt x="4625" y="1448"/>
                  <a:pt x="4636" y="1458"/>
                </a:cubicBezTo>
                <a:cubicBezTo>
                  <a:pt x="4646" y="1469"/>
                  <a:pt x="4646" y="1486"/>
                  <a:pt x="4636" y="1497"/>
                </a:cubicBezTo>
                <a:lnTo>
                  <a:pt x="4393" y="1740"/>
                </a:lnTo>
                <a:cubicBezTo>
                  <a:pt x="4382" y="1747"/>
                  <a:pt x="4379" y="1747"/>
                  <a:pt x="4372" y="1747"/>
                </a:cubicBezTo>
                <a:close/>
                <a:moveTo>
                  <a:pt x="3889" y="1747"/>
                </a:moveTo>
                <a:cubicBezTo>
                  <a:pt x="3882" y="1747"/>
                  <a:pt x="3875" y="1743"/>
                  <a:pt x="3871" y="1740"/>
                </a:cubicBezTo>
                <a:cubicBezTo>
                  <a:pt x="3861" y="1729"/>
                  <a:pt x="3861" y="1712"/>
                  <a:pt x="3871" y="1701"/>
                </a:cubicBezTo>
                <a:lnTo>
                  <a:pt x="4115" y="1458"/>
                </a:lnTo>
                <a:cubicBezTo>
                  <a:pt x="4125" y="1448"/>
                  <a:pt x="4143" y="1448"/>
                  <a:pt x="4153" y="1458"/>
                </a:cubicBezTo>
                <a:cubicBezTo>
                  <a:pt x="4164" y="1469"/>
                  <a:pt x="4164" y="1486"/>
                  <a:pt x="4153" y="1497"/>
                </a:cubicBezTo>
                <a:lnTo>
                  <a:pt x="3910" y="1740"/>
                </a:lnTo>
                <a:cubicBezTo>
                  <a:pt x="3900" y="1747"/>
                  <a:pt x="3896" y="1747"/>
                  <a:pt x="3889" y="1747"/>
                </a:cubicBezTo>
                <a:close/>
                <a:moveTo>
                  <a:pt x="3406" y="1747"/>
                </a:moveTo>
                <a:cubicBezTo>
                  <a:pt x="3399" y="1747"/>
                  <a:pt x="3392" y="1743"/>
                  <a:pt x="3389" y="1740"/>
                </a:cubicBezTo>
                <a:cubicBezTo>
                  <a:pt x="3378" y="1729"/>
                  <a:pt x="3378" y="1712"/>
                  <a:pt x="3389" y="1701"/>
                </a:cubicBezTo>
                <a:lnTo>
                  <a:pt x="3632" y="1458"/>
                </a:lnTo>
                <a:cubicBezTo>
                  <a:pt x="3642" y="1448"/>
                  <a:pt x="3660" y="1448"/>
                  <a:pt x="3671" y="1458"/>
                </a:cubicBezTo>
                <a:cubicBezTo>
                  <a:pt x="3681" y="1469"/>
                  <a:pt x="3681" y="1486"/>
                  <a:pt x="3671" y="1497"/>
                </a:cubicBezTo>
                <a:lnTo>
                  <a:pt x="3428" y="1740"/>
                </a:lnTo>
                <a:cubicBezTo>
                  <a:pt x="3417" y="1747"/>
                  <a:pt x="3413" y="1747"/>
                  <a:pt x="3406" y="1747"/>
                </a:cubicBezTo>
                <a:close/>
                <a:moveTo>
                  <a:pt x="2924" y="1747"/>
                </a:moveTo>
                <a:cubicBezTo>
                  <a:pt x="2917" y="1747"/>
                  <a:pt x="2910" y="1743"/>
                  <a:pt x="2906" y="1740"/>
                </a:cubicBezTo>
                <a:cubicBezTo>
                  <a:pt x="2896" y="1729"/>
                  <a:pt x="2896" y="1712"/>
                  <a:pt x="2906" y="1701"/>
                </a:cubicBezTo>
                <a:lnTo>
                  <a:pt x="3149" y="1458"/>
                </a:lnTo>
                <a:cubicBezTo>
                  <a:pt x="3160" y="1448"/>
                  <a:pt x="3177" y="1448"/>
                  <a:pt x="3188" y="1458"/>
                </a:cubicBezTo>
                <a:cubicBezTo>
                  <a:pt x="3199" y="1469"/>
                  <a:pt x="3199" y="1486"/>
                  <a:pt x="3188" y="1497"/>
                </a:cubicBezTo>
                <a:lnTo>
                  <a:pt x="2945" y="1740"/>
                </a:lnTo>
                <a:cubicBezTo>
                  <a:pt x="2934" y="1747"/>
                  <a:pt x="2931" y="1747"/>
                  <a:pt x="2924" y="1747"/>
                </a:cubicBezTo>
                <a:close/>
                <a:moveTo>
                  <a:pt x="2441" y="1747"/>
                </a:moveTo>
                <a:cubicBezTo>
                  <a:pt x="2434" y="1747"/>
                  <a:pt x="2427" y="1743"/>
                  <a:pt x="2424" y="1740"/>
                </a:cubicBezTo>
                <a:cubicBezTo>
                  <a:pt x="2413" y="1729"/>
                  <a:pt x="2413" y="1712"/>
                  <a:pt x="2424" y="1701"/>
                </a:cubicBezTo>
                <a:lnTo>
                  <a:pt x="2667" y="1458"/>
                </a:lnTo>
                <a:cubicBezTo>
                  <a:pt x="2677" y="1448"/>
                  <a:pt x="2694" y="1448"/>
                  <a:pt x="2705" y="1458"/>
                </a:cubicBezTo>
                <a:cubicBezTo>
                  <a:pt x="2715" y="1469"/>
                  <a:pt x="2716" y="1486"/>
                  <a:pt x="2705" y="1497"/>
                </a:cubicBezTo>
                <a:lnTo>
                  <a:pt x="2462" y="1740"/>
                </a:lnTo>
                <a:cubicBezTo>
                  <a:pt x="2452" y="1747"/>
                  <a:pt x="2448" y="1747"/>
                  <a:pt x="2441" y="1747"/>
                </a:cubicBezTo>
                <a:close/>
                <a:moveTo>
                  <a:pt x="10646" y="1264"/>
                </a:moveTo>
                <a:cubicBezTo>
                  <a:pt x="10639" y="1264"/>
                  <a:pt x="10632" y="1261"/>
                  <a:pt x="10628" y="1257"/>
                </a:cubicBezTo>
                <a:cubicBezTo>
                  <a:pt x="10618" y="1247"/>
                  <a:pt x="10618" y="1229"/>
                  <a:pt x="10628" y="1219"/>
                </a:cubicBezTo>
                <a:lnTo>
                  <a:pt x="10871" y="976"/>
                </a:lnTo>
                <a:cubicBezTo>
                  <a:pt x="10882" y="965"/>
                  <a:pt x="10899" y="966"/>
                  <a:pt x="10910" y="976"/>
                </a:cubicBezTo>
                <a:cubicBezTo>
                  <a:pt x="10920" y="987"/>
                  <a:pt x="10921" y="1004"/>
                  <a:pt x="10910" y="1014"/>
                </a:cubicBezTo>
                <a:lnTo>
                  <a:pt x="10667" y="1257"/>
                </a:lnTo>
                <a:cubicBezTo>
                  <a:pt x="10660" y="1261"/>
                  <a:pt x="10653" y="1264"/>
                  <a:pt x="10646" y="1264"/>
                </a:cubicBezTo>
                <a:close/>
                <a:moveTo>
                  <a:pt x="7268" y="1264"/>
                </a:moveTo>
                <a:cubicBezTo>
                  <a:pt x="7260" y="1264"/>
                  <a:pt x="7253" y="1261"/>
                  <a:pt x="7250" y="1257"/>
                </a:cubicBezTo>
                <a:cubicBezTo>
                  <a:pt x="7239" y="1247"/>
                  <a:pt x="7239" y="1229"/>
                  <a:pt x="7250" y="1219"/>
                </a:cubicBezTo>
                <a:lnTo>
                  <a:pt x="7493" y="976"/>
                </a:lnTo>
                <a:cubicBezTo>
                  <a:pt x="7504" y="965"/>
                  <a:pt x="7521" y="965"/>
                  <a:pt x="7532" y="976"/>
                </a:cubicBezTo>
                <a:cubicBezTo>
                  <a:pt x="7542" y="986"/>
                  <a:pt x="7542" y="1004"/>
                  <a:pt x="7532" y="1014"/>
                </a:cubicBezTo>
                <a:lnTo>
                  <a:pt x="7289" y="1257"/>
                </a:lnTo>
                <a:cubicBezTo>
                  <a:pt x="7282" y="1261"/>
                  <a:pt x="7275" y="1264"/>
                  <a:pt x="7268" y="1264"/>
                </a:cubicBezTo>
                <a:close/>
                <a:moveTo>
                  <a:pt x="4854" y="1264"/>
                </a:moveTo>
                <a:cubicBezTo>
                  <a:pt x="4847" y="1264"/>
                  <a:pt x="4840" y="1261"/>
                  <a:pt x="4837" y="1257"/>
                </a:cubicBezTo>
                <a:cubicBezTo>
                  <a:pt x="4826" y="1247"/>
                  <a:pt x="4826" y="1229"/>
                  <a:pt x="4837" y="1219"/>
                </a:cubicBezTo>
                <a:lnTo>
                  <a:pt x="5080" y="976"/>
                </a:lnTo>
                <a:cubicBezTo>
                  <a:pt x="5090" y="965"/>
                  <a:pt x="5108" y="965"/>
                  <a:pt x="5119" y="976"/>
                </a:cubicBezTo>
                <a:cubicBezTo>
                  <a:pt x="5129" y="986"/>
                  <a:pt x="5129" y="1004"/>
                  <a:pt x="5119" y="1014"/>
                </a:cubicBezTo>
                <a:lnTo>
                  <a:pt x="4875" y="1257"/>
                </a:lnTo>
                <a:cubicBezTo>
                  <a:pt x="4865" y="1261"/>
                  <a:pt x="4861" y="1264"/>
                  <a:pt x="4854" y="1264"/>
                </a:cubicBezTo>
                <a:close/>
                <a:moveTo>
                  <a:pt x="4372" y="1264"/>
                </a:moveTo>
                <a:cubicBezTo>
                  <a:pt x="4365" y="1264"/>
                  <a:pt x="4358" y="1261"/>
                  <a:pt x="4354" y="1257"/>
                </a:cubicBezTo>
                <a:cubicBezTo>
                  <a:pt x="4344" y="1247"/>
                  <a:pt x="4344" y="1229"/>
                  <a:pt x="4354" y="1219"/>
                </a:cubicBezTo>
                <a:lnTo>
                  <a:pt x="4597" y="976"/>
                </a:lnTo>
                <a:cubicBezTo>
                  <a:pt x="4608" y="965"/>
                  <a:pt x="4625" y="965"/>
                  <a:pt x="4636" y="976"/>
                </a:cubicBezTo>
                <a:cubicBezTo>
                  <a:pt x="4646" y="986"/>
                  <a:pt x="4646" y="1004"/>
                  <a:pt x="4636" y="1014"/>
                </a:cubicBezTo>
                <a:lnTo>
                  <a:pt x="4393" y="1257"/>
                </a:lnTo>
                <a:cubicBezTo>
                  <a:pt x="4382" y="1261"/>
                  <a:pt x="4379" y="1264"/>
                  <a:pt x="4372" y="1264"/>
                </a:cubicBezTo>
                <a:close/>
                <a:moveTo>
                  <a:pt x="3889" y="1264"/>
                </a:moveTo>
                <a:cubicBezTo>
                  <a:pt x="3882" y="1264"/>
                  <a:pt x="3875" y="1261"/>
                  <a:pt x="3871" y="1257"/>
                </a:cubicBezTo>
                <a:cubicBezTo>
                  <a:pt x="3861" y="1247"/>
                  <a:pt x="3861" y="1229"/>
                  <a:pt x="3871" y="1219"/>
                </a:cubicBezTo>
                <a:lnTo>
                  <a:pt x="4115" y="976"/>
                </a:lnTo>
                <a:cubicBezTo>
                  <a:pt x="4125" y="965"/>
                  <a:pt x="4143" y="965"/>
                  <a:pt x="4153" y="976"/>
                </a:cubicBezTo>
                <a:cubicBezTo>
                  <a:pt x="4164" y="986"/>
                  <a:pt x="4164" y="1004"/>
                  <a:pt x="4153" y="1014"/>
                </a:cubicBezTo>
                <a:lnTo>
                  <a:pt x="3910" y="1257"/>
                </a:lnTo>
                <a:cubicBezTo>
                  <a:pt x="3900" y="1261"/>
                  <a:pt x="3896" y="1264"/>
                  <a:pt x="3889" y="1264"/>
                </a:cubicBezTo>
                <a:close/>
                <a:moveTo>
                  <a:pt x="3406" y="1264"/>
                </a:moveTo>
                <a:cubicBezTo>
                  <a:pt x="3399" y="1264"/>
                  <a:pt x="3392" y="1261"/>
                  <a:pt x="3389" y="1257"/>
                </a:cubicBezTo>
                <a:cubicBezTo>
                  <a:pt x="3378" y="1247"/>
                  <a:pt x="3378" y="1229"/>
                  <a:pt x="3389" y="1219"/>
                </a:cubicBezTo>
                <a:lnTo>
                  <a:pt x="3632" y="976"/>
                </a:lnTo>
                <a:cubicBezTo>
                  <a:pt x="3642" y="965"/>
                  <a:pt x="3660" y="965"/>
                  <a:pt x="3671" y="976"/>
                </a:cubicBezTo>
                <a:cubicBezTo>
                  <a:pt x="3681" y="986"/>
                  <a:pt x="3681" y="1004"/>
                  <a:pt x="3671" y="1014"/>
                </a:cubicBezTo>
                <a:lnTo>
                  <a:pt x="3428" y="1257"/>
                </a:lnTo>
                <a:cubicBezTo>
                  <a:pt x="3417" y="1261"/>
                  <a:pt x="3413" y="1264"/>
                  <a:pt x="3406" y="1264"/>
                </a:cubicBezTo>
                <a:close/>
                <a:moveTo>
                  <a:pt x="2924" y="1264"/>
                </a:moveTo>
                <a:cubicBezTo>
                  <a:pt x="2917" y="1264"/>
                  <a:pt x="2910" y="1261"/>
                  <a:pt x="2906" y="1257"/>
                </a:cubicBezTo>
                <a:cubicBezTo>
                  <a:pt x="2896" y="1247"/>
                  <a:pt x="2896" y="1229"/>
                  <a:pt x="2906" y="1219"/>
                </a:cubicBezTo>
                <a:lnTo>
                  <a:pt x="3149" y="976"/>
                </a:lnTo>
                <a:cubicBezTo>
                  <a:pt x="3160" y="965"/>
                  <a:pt x="3177" y="966"/>
                  <a:pt x="3188" y="976"/>
                </a:cubicBezTo>
                <a:cubicBezTo>
                  <a:pt x="3199" y="987"/>
                  <a:pt x="3199" y="1004"/>
                  <a:pt x="3188" y="1014"/>
                </a:cubicBezTo>
                <a:lnTo>
                  <a:pt x="2945" y="1257"/>
                </a:lnTo>
                <a:cubicBezTo>
                  <a:pt x="2934" y="1261"/>
                  <a:pt x="2931" y="1264"/>
                  <a:pt x="2924" y="1264"/>
                </a:cubicBezTo>
                <a:close/>
                <a:moveTo>
                  <a:pt x="2441" y="1264"/>
                </a:moveTo>
                <a:cubicBezTo>
                  <a:pt x="2434" y="1264"/>
                  <a:pt x="2427" y="1261"/>
                  <a:pt x="2424" y="1257"/>
                </a:cubicBezTo>
                <a:cubicBezTo>
                  <a:pt x="2413" y="1247"/>
                  <a:pt x="2413" y="1229"/>
                  <a:pt x="2424" y="1219"/>
                </a:cubicBezTo>
                <a:lnTo>
                  <a:pt x="2667" y="976"/>
                </a:lnTo>
                <a:cubicBezTo>
                  <a:pt x="2677" y="965"/>
                  <a:pt x="2694" y="966"/>
                  <a:pt x="2705" y="976"/>
                </a:cubicBezTo>
                <a:cubicBezTo>
                  <a:pt x="2715" y="987"/>
                  <a:pt x="2716" y="1004"/>
                  <a:pt x="2705" y="1014"/>
                </a:cubicBezTo>
                <a:lnTo>
                  <a:pt x="2462" y="1257"/>
                </a:lnTo>
                <a:cubicBezTo>
                  <a:pt x="2452" y="1261"/>
                  <a:pt x="2448" y="1264"/>
                  <a:pt x="2441" y="1264"/>
                </a:cubicBezTo>
                <a:close/>
                <a:moveTo>
                  <a:pt x="11129" y="1264"/>
                </a:moveTo>
                <a:cubicBezTo>
                  <a:pt x="11122" y="1264"/>
                  <a:pt x="11114" y="1261"/>
                  <a:pt x="11111" y="1257"/>
                </a:cubicBezTo>
                <a:cubicBezTo>
                  <a:pt x="11100" y="1247"/>
                  <a:pt x="11100" y="1229"/>
                  <a:pt x="11111" y="1219"/>
                </a:cubicBezTo>
                <a:lnTo>
                  <a:pt x="11354" y="976"/>
                </a:lnTo>
                <a:cubicBezTo>
                  <a:pt x="11365" y="965"/>
                  <a:pt x="11382" y="966"/>
                  <a:pt x="11393" y="976"/>
                </a:cubicBezTo>
                <a:cubicBezTo>
                  <a:pt x="11403" y="987"/>
                  <a:pt x="11403" y="1004"/>
                  <a:pt x="11393" y="1014"/>
                </a:cubicBezTo>
                <a:lnTo>
                  <a:pt x="11150" y="1257"/>
                </a:lnTo>
                <a:cubicBezTo>
                  <a:pt x="11143" y="1261"/>
                  <a:pt x="11136" y="1264"/>
                  <a:pt x="11129" y="1264"/>
                </a:cubicBezTo>
                <a:close/>
                <a:moveTo>
                  <a:pt x="10163" y="1264"/>
                </a:moveTo>
                <a:cubicBezTo>
                  <a:pt x="10156" y="1264"/>
                  <a:pt x="10149" y="1261"/>
                  <a:pt x="10146" y="1257"/>
                </a:cubicBezTo>
                <a:cubicBezTo>
                  <a:pt x="10135" y="1247"/>
                  <a:pt x="10135" y="1229"/>
                  <a:pt x="10146" y="1219"/>
                </a:cubicBezTo>
                <a:lnTo>
                  <a:pt x="10389" y="976"/>
                </a:lnTo>
                <a:cubicBezTo>
                  <a:pt x="10399" y="965"/>
                  <a:pt x="10417" y="966"/>
                  <a:pt x="10428" y="976"/>
                </a:cubicBezTo>
                <a:cubicBezTo>
                  <a:pt x="10438" y="987"/>
                  <a:pt x="10438" y="1004"/>
                  <a:pt x="10428" y="1014"/>
                </a:cubicBezTo>
                <a:lnTo>
                  <a:pt x="10184" y="1257"/>
                </a:lnTo>
                <a:cubicBezTo>
                  <a:pt x="10177" y="1261"/>
                  <a:pt x="10170" y="1264"/>
                  <a:pt x="10163" y="1264"/>
                </a:cubicBezTo>
                <a:close/>
                <a:moveTo>
                  <a:pt x="9681" y="1264"/>
                </a:moveTo>
                <a:cubicBezTo>
                  <a:pt x="9674" y="1264"/>
                  <a:pt x="9667" y="1261"/>
                  <a:pt x="9663" y="1257"/>
                </a:cubicBezTo>
                <a:cubicBezTo>
                  <a:pt x="9652" y="1247"/>
                  <a:pt x="9652" y="1229"/>
                  <a:pt x="9663" y="1219"/>
                </a:cubicBezTo>
                <a:lnTo>
                  <a:pt x="9906" y="976"/>
                </a:lnTo>
                <a:cubicBezTo>
                  <a:pt x="9917" y="965"/>
                  <a:pt x="9934" y="966"/>
                  <a:pt x="9945" y="976"/>
                </a:cubicBezTo>
                <a:cubicBezTo>
                  <a:pt x="9955" y="987"/>
                  <a:pt x="9955" y="1004"/>
                  <a:pt x="9945" y="1014"/>
                </a:cubicBezTo>
                <a:lnTo>
                  <a:pt x="9702" y="1257"/>
                </a:lnTo>
                <a:cubicBezTo>
                  <a:pt x="9695" y="1261"/>
                  <a:pt x="9688" y="1264"/>
                  <a:pt x="9681" y="1264"/>
                </a:cubicBezTo>
                <a:close/>
                <a:moveTo>
                  <a:pt x="9198" y="1264"/>
                </a:moveTo>
                <a:cubicBezTo>
                  <a:pt x="9191" y="1264"/>
                  <a:pt x="9184" y="1261"/>
                  <a:pt x="9180" y="1257"/>
                </a:cubicBezTo>
                <a:cubicBezTo>
                  <a:pt x="9170" y="1247"/>
                  <a:pt x="9170" y="1229"/>
                  <a:pt x="9180" y="1219"/>
                </a:cubicBezTo>
                <a:lnTo>
                  <a:pt x="9420" y="976"/>
                </a:lnTo>
                <a:cubicBezTo>
                  <a:pt x="9431" y="965"/>
                  <a:pt x="9448" y="966"/>
                  <a:pt x="9459" y="976"/>
                </a:cubicBezTo>
                <a:cubicBezTo>
                  <a:pt x="9469" y="987"/>
                  <a:pt x="9469" y="1004"/>
                  <a:pt x="9459" y="1014"/>
                </a:cubicBezTo>
                <a:lnTo>
                  <a:pt x="9216" y="1257"/>
                </a:lnTo>
                <a:cubicBezTo>
                  <a:pt x="9212" y="1261"/>
                  <a:pt x="9205" y="1264"/>
                  <a:pt x="9198" y="1264"/>
                </a:cubicBezTo>
                <a:close/>
                <a:moveTo>
                  <a:pt x="8715" y="1264"/>
                </a:moveTo>
                <a:cubicBezTo>
                  <a:pt x="8708" y="1264"/>
                  <a:pt x="8701" y="1261"/>
                  <a:pt x="8698" y="1257"/>
                </a:cubicBezTo>
                <a:cubicBezTo>
                  <a:pt x="8687" y="1247"/>
                  <a:pt x="8687" y="1229"/>
                  <a:pt x="8698" y="1219"/>
                </a:cubicBezTo>
                <a:lnTo>
                  <a:pt x="8941" y="976"/>
                </a:lnTo>
                <a:cubicBezTo>
                  <a:pt x="8951" y="965"/>
                  <a:pt x="8969" y="966"/>
                  <a:pt x="8980" y="976"/>
                </a:cubicBezTo>
                <a:cubicBezTo>
                  <a:pt x="8990" y="987"/>
                  <a:pt x="8990" y="1004"/>
                  <a:pt x="8980" y="1014"/>
                </a:cubicBezTo>
                <a:lnTo>
                  <a:pt x="8737" y="1257"/>
                </a:lnTo>
                <a:cubicBezTo>
                  <a:pt x="8730" y="1261"/>
                  <a:pt x="8722" y="1264"/>
                  <a:pt x="8715" y="1264"/>
                </a:cubicBezTo>
                <a:close/>
                <a:moveTo>
                  <a:pt x="8233" y="1264"/>
                </a:moveTo>
                <a:cubicBezTo>
                  <a:pt x="8226" y="1264"/>
                  <a:pt x="8219" y="1261"/>
                  <a:pt x="8215" y="1257"/>
                </a:cubicBezTo>
                <a:cubicBezTo>
                  <a:pt x="8205" y="1247"/>
                  <a:pt x="8205" y="1229"/>
                  <a:pt x="8215" y="1219"/>
                </a:cubicBezTo>
                <a:lnTo>
                  <a:pt x="8458" y="976"/>
                </a:lnTo>
                <a:cubicBezTo>
                  <a:pt x="8469" y="965"/>
                  <a:pt x="8486" y="966"/>
                  <a:pt x="8497" y="976"/>
                </a:cubicBezTo>
                <a:cubicBezTo>
                  <a:pt x="8508" y="987"/>
                  <a:pt x="8508" y="1004"/>
                  <a:pt x="8497" y="1014"/>
                </a:cubicBezTo>
                <a:lnTo>
                  <a:pt x="8257" y="1257"/>
                </a:lnTo>
                <a:cubicBezTo>
                  <a:pt x="8247" y="1261"/>
                  <a:pt x="8240" y="1264"/>
                  <a:pt x="8233" y="1264"/>
                </a:cubicBezTo>
                <a:close/>
                <a:moveTo>
                  <a:pt x="7750" y="1264"/>
                </a:moveTo>
                <a:cubicBezTo>
                  <a:pt x="7743" y="1264"/>
                  <a:pt x="7736" y="1261"/>
                  <a:pt x="7733" y="1257"/>
                </a:cubicBezTo>
                <a:cubicBezTo>
                  <a:pt x="7722" y="1247"/>
                  <a:pt x="7722" y="1229"/>
                  <a:pt x="7733" y="1219"/>
                </a:cubicBezTo>
                <a:lnTo>
                  <a:pt x="7976" y="976"/>
                </a:lnTo>
                <a:cubicBezTo>
                  <a:pt x="7986" y="965"/>
                  <a:pt x="8004" y="965"/>
                  <a:pt x="8014" y="976"/>
                </a:cubicBezTo>
                <a:cubicBezTo>
                  <a:pt x="8025" y="986"/>
                  <a:pt x="8025" y="1004"/>
                  <a:pt x="8014" y="1014"/>
                </a:cubicBezTo>
                <a:lnTo>
                  <a:pt x="7771" y="1257"/>
                </a:lnTo>
                <a:cubicBezTo>
                  <a:pt x="7764" y="1261"/>
                  <a:pt x="7757" y="1264"/>
                  <a:pt x="7750" y="1264"/>
                </a:cubicBezTo>
                <a:close/>
                <a:moveTo>
                  <a:pt x="6785" y="1264"/>
                </a:moveTo>
                <a:cubicBezTo>
                  <a:pt x="6778" y="1264"/>
                  <a:pt x="6771" y="1261"/>
                  <a:pt x="6767" y="1257"/>
                </a:cubicBezTo>
                <a:cubicBezTo>
                  <a:pt x="6757" y="1247"/>
                  <a:pt x="6757" y="1229"/>
                  <a:pt x="6767" y="1219"/>
                </a:cubicBezTo>
                <a:lnTo>
                  <a:pt x="7010" y="976"/>
                </a:lnTo>
                <a:cubicBezTo>
                  <a:pt x="7021" y="965"/>
                  <a:pt x="7039" y="965"/>
                  <a:pt x="7049" y="976"/>
                </a:cubicBezTo>
                <a:cubicBezTo>
                  <a:pt x="7060" y="986"/>
                  <a:pt x="7060" y="1004"/>
                  <a:pt x="7049" y="1014"/>
                </a:cubicBezTo>
                <a:lnTo>
                  <a:pt x="6806" y="1257"/>
                </a:lnTo>
                <a:cubicBezTo>
                  <a:pt x="6799" y="1261"/>
                  <a:pt x="6792" y="1264"/>
                  <a:pt x="6785" y="1264"/>
                </a:cubicBezTo>
                <a:close/>
                <a:moveTo>
                  <a:pt x="6302" y="1264"/>
                </a:moveTo>
                <a:cubicBezTo>
                  <a:pt x="6295" y="1264"/>
                  <a:pt x="6288" y="1261"/>
                  <a:pt x="6285" y="1257"/>
                </a:cubicBezTo>
                <a:cubicBezTo>
                  <a:pt x="6274" y="1247"/>
                  <a:pt x="6274" y="1229"/>
                  <a:pt x="6285" y="1219"/>
                </a:cubicBezTo>
                <a:lnTo>
                  <a:pt x="6528" y="976"/>
                </a:lnTo>
                <a:cubicBezTo>
                  <a:pt x="6538" y="965"/>
                  <a:pt x="6556" y="965"/>
                  <a:pt x="6566" y="976"/>
                </a:cubicBezTo>
                <a:cubicBezTo>
                  <a:pt x="6577" y="986"/>
                  <a:pt x="6577" y="1004"/>
                  <a:pt x="6566" y="1014"/>
                </a:cubicBezTo>
                <a:lnTo>
                  <a:pt x="6323" y="1257"/>
                </a:lnTo>
                <a:cubicBezTo>
                  <a:pt x="6316" y="1261"/>
                  <a:pt x="6309" y="1264"/>
                  <a:pt x="6302" y="1264"/>
                </a:cubicBezTo>
                <a:close/>
                <a:moveTo>
                  <a:pt x="5820" y="1264"/>
                </a:moveTo>
                <a:cubicBezTo>
                  <a:pt x="5813" y="1264"/>
                  <a:pt x="5806" y="1261"/>
                  <a:pt x="5802" y="1257"/>
                </a:cubicBezTo>
                <a:cubicBezTo>
                  <a:pt x="5791" y="1247"/>
                  <a:pt x="5791" y="1229"/>
                  <a:pt x="5802" y="1219"/>
                </a:cubicBezTo>
                <a:lnTo>
                  <a:pt x="6045" y="976"/>
                </a:lnTo>
                <a:cubicBezTo>
                  <a:pt x="6056" y="965"/>
                  <a:pt x="6073" y="965"/>
                  <a:pt x="6084" y="976"/>
                </a:cubicBezTo>
                <a:cubicBezTo>
                  <a:pt x="6094" y="986"/>
                  <a:pt x="6094" y="1004"/>
                  <a:pt x="6084" y="1014"/>
                </a:cubicBezTo>
                <a:lnTo>
                  <a:pt x="5841" y="1257"/>
                </a:lnTo>
                <a:cubicBezTo>
                  <a:pt x="5834" y="1261"/>
                  <a:pt x="5827" y="1264"/>
                  <a:pt x="5820" y="1264"/>
                </a:cubicBezTo>
                <a:close/>
                <a:moveTo>
                  <a:pt x="5337" y="1264"/>
                </a:moveTo>
                <a:cubicBezTo>
                  <a:pt x="5330" y="1264"/>
                  <a:pt x="5323" y="1261"/>
                  <a:pt x="5319" y="1257"/>
                </a:cubicBezTo>
                <a:cubicBezTo>
                  <a:pt x="5309" y="1247"/>
                  <a:pt x="5309" y="1229"/>
                  <a:pt x="5319" y="1219"/>
                </a:cubicBezTo>
                <a:lnTo>
                  <a:pt x="5562" y="976"/>
                </a:lnTo>
                <a:cubicBezTo>
                  <a:pt x="5573" y="965"/>
                  <a:pt x="5591" y="965"/>
                  <a:pt x="5601" y="976"/>
                </a:cubicBezTo>
                <a:cubicBezTo>
                  <a:pt x="5612" y="986"/>
                  <a:pt x="5612" y="1004"/>
                  <a:pt x="5601" y="1014"/>
                </a:cubicBezTo>
                <a:lnTo>
                  <a:pt x="5358" y="1257"/>
                </a:lnTo>
                <a:cubicBezTo>
                  <a:pt x="5351" y="1261"/>
                  <a:pt x="5344" y="1264"/>
                  <a:pt x="5337" y="1264"/>
                </a:cubicBezTo>
                <a:close/>
                <a:moveTo>
                  <a:pt x="1959" y="1264"/>
                </a:moveTo>
                <a:cubicBezTo>
                  <a:pt x="1951" y="1264"/>
                  <a:pt x="1944" y="1261"/>
                  <a:pt x="1941" y="1257"/>
                </a:cubicBezTo>
                <a:cubicBezTo>
                  <a:pt x="1930" y="1247"/>
                  <a:pt x="1930" y="1229"/>
                  <a:pt x="1941" y="1219"/>
                </a:cubicBezTo>
                <a:lnTo>
                  <a:pt x="2184" y="976"/>
                </a:lnTo>
                <a:cubicBezTo>
                  <a:pt x="2195" y="965"/>
                  <a:pt x="2212" y="966"/>
                  <a:pt x="2223" y="976"/>
                </a:cubicBezTo>
                <a:cubicBezTo>
                  <a:pt x="2233" y="987"/>
                  <a:pt x="2233" y="1004"/>
                  <a:pt x="2223" y="1014"/>
                </a:cubicBezTo>
                <a:lnTo>
                  <a:pt x="1980" y="1257"/>
                </a:lnTo>
                <a:cubicBezTo>
                  <a:pt x="1969" y="1261"/>
                  <a:pt x="1966" y="1264"/>
                  <a:pt x="1959" y="1264"/>
                </a:cubicBezTo>
                <a:close/>
                <a:moveTo>
                  <a:pt x="1476" y="1264"/>
                </a:moveTo>
                <a:cubicBezTo>
                  <a:pt x="1469" y="1264"/>
                  <a:pt x="1462" y="1261"/>
                  <a:pt x="1458" y="1257"/>
                </a:cubicBezTo>
                <a:cubicBezTo>
                  <a:pt x="1448" y="1247"/>
                  <a:pt x="1448" y="1229"/>
                  <a:pt x="1458" y="1219"/>
                </a:cubicBezTo>
                <a:lnTo>
                  <a:pt x="1701" y="976"/>
                </a:lnTo>
                <a:cubicBezTo>
                  <a:pt x="1712" y="965"/>
                  <a:pt x="1729" y="966"/>
                  <a:pt x="1740" y="976"/>
                </a:cubicBezTo>
                <a:cubicBezTo>
                  <a:pt x="1750" y="987"/>
                  <a:pt x="1751" y="1004"/>
                  <a:pt x="1740" y="1014"/>
                </a:cubicBezTo>
                <a:lnTo>
                  <a:pt x="1497" y="1257"/>
                </a:lnTo>
                <a:cubicBezTo>
                  <a:pt x="1486" y="1261"/>
                  <a:pt x="1483" y="1264"/>
                  <a:pt x="1476" y="1264"/>
                </a:cubicBezTo>
                <a:close/>
                <a:moveTo>
                  <a:pt x="993" y="1264"/>
                </a:moveTo>
                <a:cubicBezTo>
                  <a:pt x="986" y="1264"/>
                  <a:pt x="979" y="1261"/>
                  <a:pt x="976" y="1257"/>
                </a:cubicBezTo>
                <a:cubicBezTo>
                  <a:pt x="965" y="1247"/>
                  <a:pt x="965" y="1229"/>
                  <a:pt x="976" y="1219"/>
                </a:cubicBezTo>
                <a:lnTo>
                  <a:pt x="1219" y="976"/>
                </a:lnTo>
                <a:cubicBezTo>
                  <a:pt x="1229" y="965"/>
                  <a:pt x="1247" y="965"/>
                  <a:pt x="1257" y="976"/>
                </a:cubicBezTo>
                <a:cubicBezTo>
                  <a:pt x="1268" y="986"/>
                  <a:pt x="1268" y="1004"/>
                  <a:pt x="1257" y="1014"/>
                </a:cubicBezTo>
                <a:lnTo>
                  <a:pt x="1014" y="1257"/>
                </a:lnTo>
                <a:cubicBezTo>
                  <a:pt x="1004" y="1261"/>
                  <a:pt x="1000" y="1264"/>
                  <a:pt x="993" y="1264"/>
                </a:cubicBezTo>
                <a:close/>
                <a:moveTo>
                  <a:pt x="511" y="1264"/>
                </a:moveTo>
                <a:cubicBezTo>
                  <a:pt x="504" y="1264"/>
                  <a:pt x="497" y="1261"/>
                  <a:pt x="493" y="1257"/>
                </a:cubicBezTo>
                <a:cubicBezTo>
                  <a:pt x="482" y="1247"/>
                  <a:pt x="482" y="1229"/>
                  <a:pt x="493" y="1219"/>
                </a:cubicBezTo>
                <a:lnTo>
                  <a:pt x="736" y="976"/>
                </a:lnTo>
                <a:cubicBezTo>
                  <a:pt x="747" y="965"/>
                  <a:pt x="764" y="965"/>
                  <a:pt x="775" y="976"/>
                </a:cubicBezTo>
                <a:cubicBezTo>
                  <a:pt x="785" y="986"/>
                  <a:pt x="785" y="1004"/>
                  <a:pt x="775" y="1014"/>
                </a:cubicBezTo>
                <a:lnTo>
                  <a:pt x="532" y="1257"/>
                </a:lnTo>
                <a:cubicBezTo>
                  <a:pt x="521" y="1261"/>
                  <a:pt x="514" y="1264"/>
                  <a:pt x="511" y="1264"/>
                </a:cubicBezTo>
                <a:close/>
                <a:moveTo>
                  <a:pt x="28" y="1264"/>
                </a:moveTo>
                <a:cubicBezTo>
                  <a:pt x="21" y="1264"/>
                  <a:pt x="14" y="1261"/>
                  <a:pt x="10" y="1257"/>
                </a:cubicBezTo>
                <a:cubicBezTo>
                  <a:pt x="0" y="1247"/>
                  <a:pt x="0" y="1229"/>
                  <a:pt x="10" y="1219"/>
                </a:cubicBezTo>
                <a:lnTo>
                  <a:pt x="253" y="976"/>
                </a:lnTo>
                <a:cubicBezTo>
                  <a:pt x="264" y="965"/>
                  <a:pt x="282" y="965"/>
                  <a:pt x="292" y="976"/>
                </a:cubicBezTo>
                <a:cubicBezTo>
                  <a:pt x="303" y="986"/>
                  <a:pt x="303" y="1004"/>
                  <a:pt x="292" y="1014"/>
                </a:cubicBezTo>
                <a:lnTo>
                  <a:pt x="49" y="1257"/>
                </a:lnTo>
                <a:cubicBezTo>
                  <a:pt x="39" y="1261"/>
                  <a:pt x="31" y="1264"/>
                  <a:pt x="28" y="1264"/>
                </a:cubicBezTo>
                <a:close/>
                <a:moveTo>
                  <a:pt x="11129" y="782"/>
                </a:moveTo>
                <a:cubicBezTo>
                  <a:pt x="11122" y="782"/>
                  <a:pt x="11114" y="779"/>
                  <a:pt x="11111" y="775"/>
                </a:cubicBezTo>
                <a:cubicBezTo>
                  <a:pt x="11100" y="764"/>
                  <a:pt x="11100" y="747"/>
                  <a:pt x="11111" y="736"/>
                </a:cubicBezTo>
                <a:lnTo>
                  <a:pt x="11354" y="493"/>
                </a:lnTo>
                <a:cubicBezTo>
                  <a:pt x="11365" y="483"/>
                  <a:pt x="11382" y="483"/>
                  <a:pt x="11393" y="493"/>
                </a:cubicBezTo>
                <a:cubicBezTo>
                  <a:pt x="11403" y="504"/>
                  <a:pt x="11403" y="521"/>
                  <a:pt x="11393" y="532"/>
                </a:cubicBezTo>
                <a:lnTo>
                  <a:pt x="11150" y="775"/>
                </a:lnTo>
                <a:cubicBezTo>
                  <a:pt x="11143" y="779"/>
                  <a:pt x="11136" y="782"/>
                  <a:pt x="11129" y="782"/>
                </a:cubicBezTo>
                <a:close/>
                <a:moveTo>
                  <a:pt x="10163" y="782"/>
                </a:moveTo>
                <a:cubicBezTo>
                  <a:pt x="10156" y="782"/>
                  <a:pt x="10149" y="779"/>
                  <a:pt x="10146" y="775"/>
                </a:cubicBezTo>
                <a:cubicBezTo>
                  <a:pt x="10135" y="764"/>
                  <a:pt x="10135" y="747"/>
                  <a:pt x="10146" y="736"/>
                </a:cubicBezTo>
                <a:lnTo>
                  <a:pt x="10389" y="493"/>
                </a:lnTo>
                <a:cubicBezTo>
                  <a:pt x="10399" y="483"/>
                  <a:pt x="10417" y="483"/>
                  <a:pt x="10428" y="493"/>
                </a:cubicBezTo>
                <a:cubicBezTo>
                  <a:pt x="10438" y="504"/>
                  <a:pt x="10438" y="521"/>
                  <a:pt x="10428" y="532"/>
                </a:cubicBezTo>
                <a:lnTo>
                  <a:pt x="10188" y="775"/>
                </a:lnTo>
                <a:cubicBezTo>
                  <a:pt x="10177" y="779"/>
                  <a:pt x="10170" y="782"/>
                  <a:pt x="10163" y="782"/>
                </a:cubicBezTo>
                <a:close/>
                <a:moveTo>
                  <a:pt x="9681" y="782"/>
                </a:moveTo>
                <a:cubicBezTo>
                  <a:pt x="9674" y="782"/>
                  <a:pt x="9667" y="779"/>
                  <a:pt x="9663" y="775"/>
                </a:cubicBezTo>
                <a:cubicBezTo>
                  <a:pt x="9652" y="764"/>
                  <a:pt x="9652" y="747"/>
                  <a:pt x="9663" y="736"/>
                </a:cubicBezTo>
                <a:lnTo>
                  <a:pt x="9906" y="493"/>
                </a:lnTo>
                <a:cubicBezTo>
                  <a:pt x="9917" y="483"/>
                  <a:pt x="9934" y="483"/>
                  <a:pt x="9945" y="493"/>
                </a:cubicBezTo>
                <a:cubicBezTo>
                  <a:pt x="9955" y="504"/>
                  <a:pt x="9955" y="521"/>
                  <a:pt x="9945" y="532"/>
                </a:cubicBezTo>
                <a:lnTo>
                  <a:pt x="9705" y="775"/>
                </a:lnTo>
                <a:cubicBezTo>
                  <a:pt x="9695" y="779"/>
                  <a:pt x="9688" y="782"/>
                  <a:pt x="9681" y="782"/>
                </a:cubicBezTo>
                <a:close/>
                <a:moveTo>
                  <a:pt x="9198" y="782"/>
                </a:moveTo>
                <a:cubicBezTo>
                  <a:pt x="9191" y="782"/>
                  <a:pt x="9184" y="779"/>
                  <a:pt x="9180" y="775"/>
                </a:cubicBezTo>
                <a:cubicBezTo>
                  <a:pt x="9170" y="764"/>
                  <a:pt x="9170" y="747"/>
                  <a:pt x="9180" y="736"/>
                </a:cubicBezTo>
                <a:lnTo>
                  <a:pt x="9420" y="493"/>
                </a:lnTo>
                <a:cubicBezTo>
                  <a:pt x="9431" y="483"/>
                  <a:pt x="9448" y="483"/>
                  <a:pt x="9459" y="493"/>
                </a:cubicBezTo>
                <a:cubicBezTo>
                  <a:pt x="9469" y="504"/>
                  <a:pt x="9469" y="521"/>
                  <a:pt x="9459" y="532"/>
                </a:cubicBezTo>
                <a:lnTo>
                  <a:pt x="9216" y="775"/>
                </a:lnTo>
                <a:cubicBezTo>
                  <a:pt x="9212" y="779"/>
                  <a:pt x="9205" y="782"/>
                  <a:pt x="9198" y="782"/>
                </a:cubicBezTo>
                <a:close/>
                <a:moveTo>
                  <a:pt x="8715" y="782"/>
                </a:moveTo>
                <a:cubicBezTo>
                  <a:pt x="8708" y="782"/>
                  <a:pt x="8701" y="779"/>
                  <a:pt x="8698" y="775"/>
                </a:cubicBezTo>
                <a:cubicBezTo>
                  <a:pt x="8687" y="764"/>
                  <a:pt x="8687" y="747"/>
                  <a:pt x="8698" y="736"/>
                </a:cubicBezTo>
                <a:lnTo>
                  <a:pt x="8941" y="493"/>
                </a:lnTo>
                <a:cubicBezTo>
                  <a:pt x="8951" y="483"/>
                  <a:pt x="8969" y="483"/>
                  <a:pt x="8980" y="493"/>
                </a:cubicBezTo>
                <a:cubicBezTo>
                  <a:pt x="8990" y="504"/>
                  <a:pt x="8990" y="521"/>
                  <a:pt x="8980" y="532"/>
                </a:cubicBezTo>
                <a:lnTo>
                  <a:pt x="8737" y="775"/>
                </a:lnTo>
                <a:cubicBezTo>
                  <a:pt x="8730" y="779"/>
                  <a:pt x="8722" y="782"/>
                  <a:pt x="8715" y="782"/>
                </a:cubicBezTo>
                <a:close/>
                <a:moveTo>
                  <a:pt x="8233" y="782"/>
                </a:moveTo>
                <a:cubicBezTo>
                  <a:pt x="8226" y="782"/>
                  <a:pt x="8219" y="779"/>
                  <a:pt x="8215" y="775"/>
                </a:cubicBezTo>
                <a:cubicBezTo>
                  <a:pt x="8205" y="764"/>
                  <a:pt x="8205" y="747"/>
                  <a:pt x="8215" y="736"/>
                </a:cubicBezTo>
                <a:lnTo>
                  <a:pt x="8458" y="493"/>
                </a:lnTo>
                <a:cubicBezTo>
                  <a:pt x="8469" y="483"/>
                  <a:pt x="8486" y="483"/>
                  <a:pt x="8497" y="493"/>
                </a:cubicBezTo>
                <a:cubicBezTo>
                  <a:pt x="8508" y="504"/>
                  <a:pt x="8508" y="521"/>
                  <a:pt x="8497" y="532"/>
                </a:cubicBezTo>
                <a:lnTo>
                  <a:pt x="8257" y="775"/>
                </a:lnTo>
                <a:cubicBezTo>
                  <a:pt x="8247" y="779"/>
                  <a:pt x="8240" y="782"/>
                  <a:pt x="8233" y="782"/>
                </a:cubicBezTo>
                <a:close/>
                <a:moveTo>
                  <a:pt x="7750" y="782"/>
                </a:moveTo>
                <a:cubicBezTo>
                  <a:pt x="7743" y="782"/>
                  <a:pt x="7736" y="779"/>
                  <a:pt x="7733" y="775"/>
                </a:cubicBezTo>
                <a:cubicBezTo>
                  <a:pt x="7722" y="764"/>
                  <a:pt x="7722" y="747"/>
                  <a:pt x="7733" y="736"/>
                </a:cubicBezTo>
                <a:lnTo>
                  <a:pt x="7976" y="493"/>
                </a:lnTo>
                <a:cubicBezTo>
                  <a:pt x="7986" y="483"/>
                  <a:pt x="8004" y="483"/>
                  <a:pt x="8014" y="493"/>
                </a:cubicBezTo>
                <a:cubicBezTo>
                  <a:pt x="8025" y="504"/>
                  <a:pt x="8025" y="521"/>
                  <a:pt x="8014" y="532"/>
                </a:cubicBezTo>
                <a:lnTo>
                  <a:pt x="7775" y="775"/>
                </a:lnTo>
                <a:cubicBezTo>
                  <a:pt x="7764" y="779"/>
                  <a:pt x="7757" y="782"/>
                  <a:pt x="7750" y="782"/>
                </a:cubicBezTo>
                <a:close/>
                <a:moveTo>
                  <a:pt x="6785" y="782"/>
                </a:moveTo>
                <a:cubicBezTo>
                  <a:pt x="6778" y="782"/>
                  <a:pt x="6771" y="779"/>
                  <a:pt x="6767" y="775"/>
                </a:cubicBezTo>
                <a:cubicBezTo>
                  <a:pt x="6757" y="764"/>
                  <a:pt x="6757" y="747"/>
                  <a:pt x="6767" y="736"/>
                </a:cubicBezTo>
                <a:lnTo>
                  <a:pt x="7010" y="493"/>
                </a:lnTo>
                <a:cubicBezTo>
                  <a:pt x="7021" y="483"/>
                  <a:pt x="7039" y="483"/>
                  <a:pt x="7049" y="493"/>
                </a:cubicBezTo>
                <a:cubicBezTo>
                  <a:pt x="7060" y="504"/>
                  <a:pt x="7060" y="521"/>
                  <a:pt x="7049" y="532"/>
                </a:cubicBezTo>
                <a:lnTo>
                  <a:pt x="6806" y="775"/>
                </a:lnTo>
                <a:cubicBezTo>
                  <a:pt x="6799" y="779"/>
                  <a:pt x="6792" y="782"/>
                  <a:pt x="6785" y="782"/>
                </a:cubicBezTo>
                <a:close/>
                <a:moveTo>
                  <a:pt x="6302" y="782"/>
                </a:moveTo>
                <a:cubicBezTo>
                  <a:pt x="6295" y="782"/>
                  <a:pt x="6288" y="779"/>
                  <a:pt x="6285" y="775"/>
                </a:cubicBezTo>
                <a:cubicBezTo>
                  <a:pt x="6274" y="764"/>
                  <a:pt x="6274" y="747"/>
                  <a:pt x="6285" y="736"/>
                </a:cubicBezTo>
                <a:lnTo>
                  <a:pt x="6528" y="493"/>
                </a:lnTo>
                <a:cubicBezTo>
                  <a:pt x="6538" y="483"/>
                  <a:pt x="6556" y="483"/>
                  <a:pt x="6566" y="493"/>
                </a:cubicBezTo>
                <a:cubicBezTo>
                  <a:pt x="6577" y="504"/>
                  <a:pt x="6577" y="521"/>
                  <a:pt x="6566" y="532"/>
                </a:cubicBezTo>
                <a:lnTo>
                  <a:pt x="6323" y="775"/>
                </a:lnTo>
                <a:cubicBezTo>
                  <a:pt x="6316" y="779"/>
                  <a:pt x="6309" y="782"/>
                  <a:pt x="6302" y="782"/>
                </a:cubicBezTo>
                <a:close/>
                <a:moveTo>
                  <a:pt x="5820" y="782"/>
                </a:moveTo>
                <a:cubicBezTo>
                  <a:pt x="5813" y="782"/>
                  <a:pt x="5806" y="779"/>
                  <a:pt x="5802" y="775"/>
                </a:cubicBezTo>
                <a:cubicBezTo>
                  <a:pt x="5791" y="764"/>
                  <a:pt x="5791" y="747"/>
                  <a:pt x="5802" y="736"/>
                </a:cubicBezTo>
                <a:lnTo>
                  <a:pt x="6045" y="493"/>
                </a:lnTo>
                <a:cubicBezTo>
                  <a:pt x="6056" y="483"/>
                  <a:pt x="6073" y="483"/>
                  <a:pt x="6084" y="493"/>
                </a:cubicBezTo>
                <a:cubicBezTo>
                  <a:pt x="6094" y="504"/>
                  <a:pt x="6094" y="521"/>
                  <a:pt x="6084" y="532"/>
                </a:cubicBezTo>
                <a:lnTo>
                  <a:pt x="5841" y="775"/>
                </a:lnTo>
                <a:cubicBezTo>
                  <a:pt x="5834" y="779"/>
                  <a:pt x="5827" y="782"/>
                  <a:pt x="5820" y="782"/>
                </a:cubicBezTo>
                <a:close/>
                <a:moveTo>
                  <a:pt x="5337" y="782"/>
                </a:moveTo>
                <a:cubicBezTo>
                  <a:pt x="5330" y="782"/>
                  <a:pt x="5323" y="779"/>
                  <a:pt x="5319" y="775"/>
                </a:cubicBezTo>
                <a:cubicBezTo>
                  <a:pt x="5309" y="764"/>
                  <a:pt x="5309" y="747"/>
                  <a:pt x="5319" y="736"/>
                </a:cubicBezTo>
                <a:lnTo>
                  <a:pt x="5562" y="493"/>
                </a:lnTo>
                <a:cubicBezTo>
                  <a:pt x="5573" y="483"/>
                  <a:pt x="5591" y="483"/>
                  <a:pt x="5601" y="493"/>
                </a:cubicBezTo>
                <a:cubicBezTo>
                  <a:pt x="5612" y="504"/>
                  <a:pt x="5612" y="521"/>
                  <a:pt x="5601" y="532"/>
                </a:cubicBezTo>
                <a:lnTo>
                  <a:pt x="5358" y="775"/>
                </a:lnTo>
                <a:cubicBezTo>
                  <a:pt x="5351" y="779"/>
                  <a:pt x="5344" y="782"/>
                  <a:pt x="5337" y="782"/>
                </a:cubicBezTo>
                <a:close/>
                <a:moveTo>
                  <a:pt x="1959" y="782"/>
                </a:moveTo>
                <a:cubicBezTo>
                  <a:pt x="1951" y="782"/>
                  <a:pt x="1944" y="779"/>
                  <a:pt x="1941" y="775"/>
                </a:cubicBezTo>
                <a:cubicBezTo>
                  <a:pt x="1930" y="764"/>
                  <a:pt x="1930" y="747"/>
                  <a:pt x="1941" y="736"/>
                </a:cubicBezTo>
                <a:lnTo>
                  <a:pt x="2184" y="493"/>
                </a:lnTo>
                <a:cubicBezTo>
                  <a:pt x="2195" y="483"/>
                  <a:pt x="2212" y="483"/>
                  <a:pt x="2223" y="493"/>
                </a:cubicBezTo>
                <a:cubicBezTo>
                  <a:pt x="2233" y="504"/>
                  <a:pt x="2233" y="521"/>
                  <a:pt x="2223" y="532"/>
                </a:cubicBezTo>
                <a:lnTo>
                  <a:pt x="1980" y="775"/>
                </a:lnTo>
                <a:cubicBezTo>
                  <a:pt x="1969" y="779"/>
                  <a:pt x="1966" y="782"/>
                  <a:pt x="1959" y="782"/>
                </a:cubicBezTo>
                <a:close/>
                <a:moveTo>
                  <a:pt x="1476" y="782"/>
                </a:moveTo>
                <a:cubicBezTo>
                  <a:pt x="1469" y="782"/>
                  <a:pt x="1462" y="779"/>
                  <a:pt x="1458" y="775"/>
                </a:cubicBezTo>
                <a:cubicBezTo>
                  <a:pt x="1448" y="764"/>
                  <a:pt x="1448" y="747"/>
                  <a:pt x="1458" y="736"/>
                </a:cubicBezTo>
                <a:lnTo>
                  <a:pt x="1701" y="493"/>
                </a:lnTo>
                <a:cubicBezTo>
                  <a:pt x="1712" y="483"/>
                  <a:pt x="1729" y="483"/>
                  <a:pt x="1740" y="493"/>
                </a:cubicBezTo>
                <a:cubicBezTo>
                  <a:pt x="1750" y="504"/>
                  <a:pt x="1751" y="521"/>
                  <a:pt x="1740" y="532"/>
                </a:cubicBezTo>
                <a:lnTo>
                  <a:pt x="1497" y="775"/>
                </a:lnTo>
                <a:cubicBezTo>
                  <a:pt x="1486" y="779"/>
                  <a:pt x="1483" y="782"/>
                  <a:pt x="1476" y="782"/>
                </a:cubicBezTo>
                <a:close/>
                <a:moveTo>
                  <a:pt x="993" y="782"/>
                </a:moveTo>
                <a:cubicBezTo>
                  <a:pt x="986" y="782"/>
                  <a:pt x="979" y="779"/>
                  <a:pt x="976" y="775"/>
                </a:cubicBezTo>
                <a:cubicBezTo>
                  <a:pt x="965" y="764"/>
                  <a:pt x="965" y="747"/>
                  <a:pt x="976" y="736"/>
                </a:cubicBezTo>
                <a:lnTo>
                  <a:pt x="1219" y="493"/>
                </a:lnTo>
                <a:cubicBezTo>
                  <a:pt x="1229" y="483"/>
                  <a:pt x="1247" y="483"/>
                  <a:pt x="1257" y="493"/>
                </a:cubicBezTo>
                <a:cubicBezTo>
                  <a:pt x="1268" y="504"/>
                  <a:pt x="1268" y="521"/>
                  <a:pt x="1257" y="532"/>
                </a:cubicBezTo>
                <a:lnTo>
                  <a:pt x="1014" y="775"/>
                </a:lnTo>
                <a:cubicBezTo>
                  <a:pt x="1004" y="779"/>
                  <a:pt x="997" y="782"/>
                  <a:pt x="993" y="782"/>
                </a:cubicBezTo>
                <a:close/>
                <a:moveTo>
                  <a:pt x="511" y="782"/>
                </a:moveTo>
                <a:cubicBezTo>
                  <a:pt x="504" y="782"/>
                  <a:pt x="497" y="779"/>
                  <a:pt x="493" y="775"/>
                </a:cubicBezTo>
                <a:cubicBezTo>
                  <a:pt x="482" y="764"/>
                  <a:pt x="482" y="747"/>
                  <a:pt x="493" y="736"/>
                </a:cubicBezTo>
                <a:lnTo>
                  <a:pt x="736" y="493"/>
                </a:lnTo>
                <a:cubicBezTo>
                  <a:pt x="747" y="483"/>
                  <a:pt x="764" y="483"/>
                  <a:pt x="775" y="493"/>
                </a:cubicBezTo>
                <a:cubicBezTo>
                  <a:pt x="785" y="504"/>
                  <a:pt x="785" y="521"/>
                  <a:pt x="775" y="532"/>
                </a:cubicBezTo>
                <a:lnTo>
                  <a:pt x="532" y="775"/>
                </a:lnTo>
                <a:cubicBezTo>
                  <a:pt x="521" y="779"/>
                  <a:pt x="514" y="782"/>
                  <a:pt x="511" y="782"/>
                </a:cubicBezTo>
                <a:close/>
                <a:moveTo>
                  <a:pt x="28" y="782"/>
                </a:moveTo>
                <a:cubicBezTo>
                  <a:pt x="21" y="782"/>
                  <a:pt x="14" y="779"/>
                  <a:pt x="10" y="775"/>
                </a:cubicBezTo>
                <a:cubicBezTo>
                  <a:pt x="0" y="764"/>
                  <a:pt x="0" y="747"/>
                  <a:pt x="10" y="736"/>
                </a:cubicBezTo>
                <a:lnTo>
                  <a:pt x="253" y="493"/>
                </a:lnTo>
                <a:cubicBezTo>
                  <a:pt x="264" y="483"/>
                  <a:pt x="282" y="483"/>
                  <a:pt x="292" y="493"/>
                </a:cubicBezTo>
                <a:cubicBezTo>
                  <a:pt x="303" y="504"/>
                  <a:pt x="303" y="521"/>
                  <a:pt x="292" y="532"/>
                </a:cubicBezTo>
                <a:lnTo>
                  <a:pt x="49" y="775"/>
                </a:lnTo>
                <a:cubicBezTo>
                  <a:pt x="39" y="779"/>
                  <a:pt x="31" y="782"/>
                  <a:pt x="28" y="782"/>
                </a:cubicBezTo>
                <a:close/>
                <a:moveTo>
                  <a:pt x="10646" y="782"/>
                </a:moveTo>
                <a:cubicBezTo>
                  <a:pt x="10639" y="782"/>
                  <a:pt x="10632" y="779"/>
                  <a:pt x="10628" y="775"/>
                </a:cubicBezTo>
                <a:cubicBezTo>
                  <a:pt x="10618" y="764"/>
                  <a:pt x="10618" y="747"/>
                  <a:pt x="10628" y="736"/>
                </a:cubicBezTo>
                <a:lnTo>
                  <a:pt x="10871" y="493"/>
                </a:lnTo>
                <a:cubicBezTo>
                  <a:pt x="10882" y="483"/>
                  <a:pt x="10899" y="483"/>
                  <a:pt x="10910" y="493"/>
                </a:cubicBezTo>
                <a:cubicBezTo>
                  <a:pt x="10920" y="504"/>
                  <a:pt x="10921" y="521"/>
                  <a:pt x="10910" y="532"/>
                </a:cubicBezTo>
                <a:lnTo>
                  <a:pt x="10667" y="775"/>
                </a:lnTo>
                <a:cubicBezTo>
                  <a:pt x="10660" y="779"/>
                  <a:pt x="10653" y="782"/>
                  <a:pt x="10646" y="782"/>
                </a:cubicBezTo>
                <a:close/>
                <a:moveTo>
                  <a:pt x="7268" y="782"/>
                </a:moveTo>
                <a:cubicBezTo>
                  <a:pt x="7260" y="782"/>
                  <a:pt x="7253" y="779"/>
                  <a:pt x="7250" y="775"/>
                </a:cubicBezTo>
                <a:cubicBezTo>
                  <a:pt x="7239" y="764"/>
                  <a:pt x="7239" y="747"/>
                  <a:pt x="7250" y="736"/>
                </a:cubicBezTo>
                <a:lnTo>
                  <a:pt x="7493" y="493"/>
                </a:lnTo>
                <a:cubicBezTo>
                  <a:pt x="7504" y="483"/>
                  <a:pt x="7521" y="483"/>
                  <a:pt x="7532" y="493"/>
                </a:cubicBezTo>
                <a:cubicBezTo>
                  <a:pt x="7542" y="504"/>
                  <a:pt x="7542" y="521"/>
                  <a:pt x="7532" y="532"/>
                </a:cubicBezTo>
                <a:lnTo>
                  <a:pt x="7289" y="775"/>
                </a:lnTo>
                <a:cubicBezTo>
                  <a:pt x="7282" y="779"/>
                  <a:pt x="7275" y="782"/>
                  <a:pt x="7268" y="782"/>
                </a:cubicBezTo>
                <a:close/>
                <a:moveTo>
                  <a:pt x="4854" y="782"/>
                </a:moveTo>
                <a:cubicBezTo>
                  <a:pt x="4847" y="782"/>
                  <a:pt x="4840" y="779"/>
                  <a:pt x="4837" y="775"/>
                </a:cubicBezTo>
                <a:cubicBezTo>
                  <a:pt x="4826" y="764"/>
                  <a:pt x="4826" y="747"/>
                  <a:pt x="4837" y="736"/>
                </a:cubicBezTo>
                <a:lnTo>
                  <a:pt x="5080" y="493"/>
                </a:lnTo>
                <a:cubicBezTo>
                  <a:pt x="5090" y="483"/>
                  <a:pt x="5108" y="483"/>
                  <a:pt x="5119" y="493"/>
                </a:cubicBezTo>
                <a:cubicBezTo>
                  <a:pt x="5129" y="504"/>
                  <a:pt x="5129" y="521"/>
                  <a:pt x="5119" y="532"/>
                </a:cubicBezTo>
                <a:lnTo>
                  <a:pt x="4875" y="775"/>
                </a:lnTo>
                <a:cubicBezTo>
                  <a:pt x="4865" y="779"/>
                  <a:pt x="4861" y="782"/>
                  <a:pt x="4854" y="782"/>
                </a:cubicBezTo>
                <a:close/>
                <a:moveTo>
                  <a:pt x="4372" y="782"/>
                </a:moveTo>
                <a:cubicBezTo>
                  <a:pt x="4365" y="782"/>
                  <a:pt x="4358" y="779"/>
                  <a:pt x="4354" y="775"/>
                </a:cubicBezTo>
                <a:cubicBezTo>
                  <a:pt x="4344" y="764"/>
                  <a:pt x="4344" y="747"/>
                  <a:pt x="4354" y="736"/>
                </a:cubicBezTo>
                <a:lnTo>
                  <a:pt x="4597" y="493"/>
                </a:lnTo>
                <a:cubicBezTo>
                  <a:pt x="4608" y="483"/>
                  <a:pt x="4625" y="483"/>
                  <a:pt x="4636" y="493"/>
                </a:cubicBezTo>
                <a:cubicBezTo>
                  <a:pt x="4646" y="504"/>
                  <a:pt x="4646" y="521"/>
                  <a:pt x="4636" y="532"/>
                </a:cubicBezTo>
                <a:lnTo>
                  <a:pt x="4393" y="775"/>
                </a:lnTo>
                <a:cubicBezTo>
                  <a:pt x="4382" y="779"/>
                  <a:pt x="4379" y="782"/>
                  <a:pt x="4372" y="782"/>
                </a:cubicBezTo>
                <a:close/>
                <a:moveTo>
                  <a:pt x="3889" y="782"/>
                </a:moveTo>
                <a:cubicBezTo>
                  <a:pt x="3882" y="782"/>
                  <a:pt x="3875" y="779"/>
                  <a:pt x="3871" y="775"/>
                </a:cubicBezTo>
                <a:cubicBezTo>
                  <a:pt x="3861" y="764"/>
                  <a:pt x="3861" y="747"/>
                  <a:pt x="3871" y="736"/>
                </a:cubicBezTo>
                <a:lnTo>
                  <a:pt x="4115" y="493"/>
                </a:lnTo>
                <a:cubicBezTo>
                  <a:pt x="4125" y="483"/>
                  <a:pt x="4143" y="483"/>
                  <a:pt x="4153" y="493"/>
                </a:cubicBezTo>
                <a:cubicBezTo>
                  <a:pt x="4164" y="504"/>
                  <a:pt x="4164" y="521"/>
                  <a:pt x="4153" y="532"/>
                </a:cubicBezTo>
                <a:lnTo>
                  <a:pt x="3910" y="775"/>
                </a:lnTo>
                <a:cubicBezTo>
                  <a:pt x="3900" y="779"/>
                  <a:pt x="3896" y="782"/>
                  <a:pt x="3889" y="782"/>
                </a:cubicBezTo>
                <a:close/>
                <a:moveTo>
                  <a:pt x="3406" y="782"/>
                </a:moveTo>
                <a:cubicBezTo>
                  <a:pt x="3399" y="782"/>
                  <a:pt x="3392" y="779"/>
                  <a:pt x="3389" y="775"/>
                </a:cubicBezTo>
                <a:cubicBezTo>
                  <a:pt x="3378" y="764"/>
                  <a:pt x="3378" y="747"/>
                  <a:pt x="3389" y="736"/>
                </a:cubicBezTo>
                <a:lnTo>
                  <a:pt x="3632" y="493"/>
                </a:lnTo>
                <a:cubicBezTo>
                  <a:pt x="3642" y="483"/>
                  <a:pt x="3660" y="483"/>
                  <a:pt x="3671" y="493"/>
                </a:cubicBezTo>
                <a:cubicBezTo>
                  <a:pt x="3681" y="504"/>
                  <a:pt x="3681" y="521"/>
                  <a:pt x="3671" y="532"/>
                </a:cubicBezTo>
                <a:lnTo>
                  <a:pt x="3428" y="775"/>
                </a:lnTo>
                <a:cubicBezTo>
                  <a:pt x="3417" y="779"/>
                  <a:pt x="3413" y="782"/>
                  <a:pt x="3406" y="782"/>
                </a:cubicBezTo>
                <a:close/>
                <a:moveTo>
                  <a:pt x="2924" y="782"/>
                </a:moveTo>
                <a:cubicBezTo>
                  <a:pt x="2917" y="782"/>
                  <a:pt x="2910" y="779"/>
                  <a:pt x="2906" y="775"/>
                </a:cubicBezTo>
                <a:cubicBezTo>
                  <a:pt x="2896" y="764"/>
                  <a:pt x="2896" y="747"/>
                  <a:pt x="2906" y="736"/>
                </a:cubicBezTo>
                <a:lnTo>
                  <a:pt x="3149" y="493"/>
                </a:lnTo>
                <a:cubicBezTo>
                  <a:pt x="3160" y="483"/>
                  <a:pt x="3177" y="483"/>
                  <a:pt x="3188" y="493"/>
                </a:cubicBezTo>
                <a:cubicBezTo>
                  <a:pt x="3199" y="504"/>
                  <a:pt x="3199" y="521"/>
                  <a:pt x="3188" y="532"/>
                </a:cubicBezTo>
                <a:lnTo>
                  <a:pt x="2945" y="775"/>
                </a:lnTo>
                <a:cubicBezTo>
                  <a:pt x="2934" y="779"/>
                  <a:pt x="2931" y="782"/>
                  <a:pt x="2924" y="782"/>
                </a:cubicBezTo>
                <a:close/>
                <a:moveTo>
                  <a:pt x="2441" y="782"/>
                </a:moveTo>
                <a:cubicBezTo>
                  <a:pt x="2434" y="782"/>
                  <a:pt x="2427" y="779"/>
                  <a:pt x="2424" y="775"/>
                </a:cubicBezTo>
                <a:cubicBezTo>
                  <a:pt x="2413" y="764"/>
                  <a:pt x="2413" y="747"/>
                  <a:pt x="2424" y="736"/>
                </a:cubicBezTo>
                <a:lnTo>
                  <a:pt x="2667" y="493"/>
                </a:lnTo>
                <a:cubicBezTo>
                  <a:pt x="2677" y="483"/>
                  <a:pt x="2694" y="483"/>
                  <a:pt x="2705" y="493"/>
                </a:cubicBezTo>
                <a:cubicBezTo>
                  <a:pt x="2715" y="504"/>
                  <a:pt x="2716" y="521"/>
                  <a:pt x="2705" y="532"/>
                </a:cubicBezTo>
                <a:lnTo>
                  <a:pt x="2462" y="775"/>
                </a:lnTo>
                <a:cubicBezTo>
                  <a:pt x="2452" y="779"/>
                  <a:pt x="2448" y="782"/>
                  <a:pt x="2441" y="782"/>
                </a:cubicBezTo>
                <a:close/>
                <a:moveTo>
                  <a:pt x="11129" y="300"/>
                </a:moveTo>
                <a:cubicBezTo>
                  <a:pt x="11122" y="300"/>
                  <a:pt x="11114" y="296"/>
                  <a:pt x="11111" y="293"/>
                </a:cubicBezTo>
                <a:cubicBezTo>
                  <a:pt x="11100" y="282"/>
                  <a:pt x="11100" y="264"/>
                  <a:pt x="11111" y="254"/>
                </a:cubicBezTo>
                <a:lnTo>
                  <a:pt x="11354" y="11"/>
                </a:lnTo>
                <a:cubicBezTo>
                  <a:pt x="11365" y="0"/>
                  <a:pt x="11382" y="1"/>
                  <a:pt x="11393" y="11"/>
                </a:cubicBezTo>
                <a:cubicBezTo>
                  <a:pt x="11403" y="22"/>
                  <a:pt x="11403" y="39"/>
                  <a:pt x="11393" y="50"/>
                </a:cubicBezTo>
                <a:lnTo>
                  <a:pt x="11150" y="293"/>
                </a:lnTo>
                <a:cubicBezTo>
                  <a:pt x="11143" y="296"/>
                  <a:pt x="11136" y="300"/>
                  <a:pt x="11129" y="300"/>
                </a:cubicBezTo>
                <a:close/>
                <a:moveTo>
                  <a:pt x="10646" y="300"/>
                </a:moveTo>
                <a:cubicBezTo>
                  <a:pt x="10639" y="300"/>
                  <a:pt x="10632" y="296"/>
                  <a:pt x="10628" y="293"/>
                </a:cubicBezTo>
                <a:cubicBezTo>
                  <a:pt x="10618" y="282"/>
                  <a:pt x="10618" y="264"/>
                  <a:pt x="10628" y="254"/>
                </a:cubicBezTo>
                <a:lnTo>
                  <a:pt x="10871" y="11"/>
                </a:lnTo>
                <a:cubicBezTo>
                  <a:pt x="10882" y="0"/>
                  <a:pt x="10899" y="1"/>
                  <a:pt x="10910" y="11"/>
                </a:cubicBezTo>
                <a:cubicBezTo>
                  <a:pt x="10920" y="22"/>
                  <a:pt x="10921" y="39"/>
                  <a:pt x="10910" y="50"/>
                </a:cubicBezTo>
                <a:lnTo>
                  <a:pt x="10667" y="289"/>
                </a:lnTo>
                <a:cubicBezTo>
                  <a:pt x="10660" y="296"/>
                  <a:pt x="10653" y="300"/>
                  <a:pt x="10646" y="300"/>
                </a:cubicBezTo>
                <a:close/>
                <a:moveTo>
                  <a:pt x="10163" y="300"/>
                </a:moveTo>
                <a:cubicBezTo>
                  <a:pt x="10156" y="300"/>
                  <a:pt x="10149" y="296"/>
                  <a:pt x="10146" y="293"/>
                </a:cubicBezTo>
                <a:cubicBezTo>
                  <a:pt x="10135" y="282"/>
                  <a:pt x="10135" y="264"/>
                  <a:pt x="10146" y="254"/>
                </a:cubicBezTo>
                <a:lnTo>
                  <a:pt x="10389" y="11"/>
                </a:lnTo>
                <a:cubicBezTo>
                  <a:pt x="10399" y="0"/>
                  <a:pt x="10417" y="1"/>
                  <a:pt x="10428" y="11"/>
                </a:cubicBezTo>
                <a:cubicBezTo>
                  <a:pt x="10438" y="22"/>
                  <a:pt x="10438" y="39"/>
                  <a:pt x="10428" y="50"/>
                </a:cubicBezTo>
                <a:lnTo>
                  <a:pt x="10181" y="293"/>
                </a:lnTo>
                <a:cubicBezTo>
                  <a:pt x="10177" y="296"/>
                  <a:pt x="10170" y="300"/>
                  <a:pt x="10163" y="300"/>
                </a:cubicBezTo>
                <a:close/>
                <a:moveTo>
                  <a:pt x="9681" y="300"/>
                </a:moveTo>
                <a:cubicBezTo>
                  <a:pt x="9674" y="300"/>
                  <a:pt x="9667" y="296"/>
                  <a:pt x="9663" y="293"/>
                </a:cubicBezTo>
                <a:cubicBezTo>
                  <a:pt x="9652" y="282"/>
                  <a:pt x="9652" y="264"/>
                  <a:pt x="9663" y="254"/>
                </a:cubicBezTo>
                <a:lnTo>
                  <a:pt x="9906" y="11"/>
                </a:lnTo>
                <a:cubicBezTo>
                  <a:pt x="9917" y="0"/>
                  <a:pt x="9934" y="1"/>
                  <a:pt x="9945" y="11"/>
                </a:cubicBezTo>
                <a:cubicBezTo>
                  <a:pt x="9955" y="22"/>
                  <a:pt x="9955" y="39"/>
                  <a:pt x="9945" y="50"/>
                </a:cubicBezTo>
                <a:lnTo>
                  <a:pt x="9702" y="293"/>
                </a:lnTo>
                <a:cubicBezTo>
                  <a:pt x="9695" y="296"/>
                  <a:pt x="9688" y="300"/>
                  <a:pt x="9681" y="300"/>
                </a:cubicBezTo>
                <a:close/>
                <a:moveTo>
                  <a:pt x="9198" y="300"/>
                </a:moveTo>
                <a:cubicBezTo>
                  <a:pt x="9191" y="300"/>
                  <a:pt x="9184" y="296"/>
                  <a:pt x="9180" y="293"/>
                </a:cubicBezTo>
                <a:cubicBezTo>
                  <a:pt x="9170" y="282"/>
                  <a:pt x="9170" y="264"/>
                  <a:pt x="9180" y="254"/>
                </a:cubicBezTo>
                <a:lnTo>
                  <a:pt x="9420" y="11"/>
                </a:lnTo>
                <a:cubicBezTo>
                  <a:pt x="9431" y="0"/>
                  <a:pt x="9448" y="1"/>
                  <a:pt x="9459" y="11"/>
                </a:cubicBezTo>
                <a:cubicBezTo>
                  <a:pt x="9469" y="22"/>
                  <a:pt x="9469" y="39"/>
                  <a:pt x="9459" y="50"/>
                </a:cubicBezTo>
                <a:lnTo>
                  <a:pt x="9216" y="293"/>
                </a:lnTo>
                <a:cubicBezTo>
                  <a:pt x="9212" y="296"/>
                  <a:pt x="9205" y="300"/>
                  <a:pt x="9198" y="300"/>
                </a:cubicBezTo>
                <a:close/>
                <a:moveTo>
                  <a:pt x="8715" y="300"/>
                </a:moveTo>
                <a:cubicBezTo>
                  <a:pt x="8708" y="300"/>
                  <a:pt x="8701" y="296"/>
                  <a:pt x="8698" y="293"/>
                </a:cubicBezTo>
                <a:cubicBezTo>
                  <a:pt x="8687" y="282"/>
                  <a:pt x="8687" y="264"/>
                  <a:pt x="8698" y="254"/>
                </a:cubicBezTo>
                <a:lnTo>
                  <a:pt x="8941" y="11"/>
                </a:lnTo>
                <a:cubicBezTo>
                  <a:pt x="8951" y="0"/>
                  <a:pt x="8969" y="1"/>
                  <a:pt x="8980" y="11"/>
                </a:cubicBezTo>
                <a:cubicBezTo>
                  <a:pt x="8990" y="22"/>
                  <a:pt x="8990" y="39"/>
                  <a:pt x="8980" y="50"/>
                </a:cubicBezTo>
                <a:lnTo>
                  <a:pt x="8737" y="293"/>
                </a:lnTo>
                <a:cubicBezTo>
                  <a:pt x="8730" y="296"/>
                  <a:pt x="8722" y="300"/>
                  <a:pt x="8715" y="300"/>
                </a:cubicBezTo>
                <a:close/>
                <a:moveTo>
                  <a:pt x="8233" y="300"/>
                </a:moveTo>
                <a:cubicBezTo>
                  <a:pt x="8226" y="300"/>
                  <a:pt x="8219" y="296"/>
                  <a:pt x="8215" y="293"/>
                </a:cubicBezTo>
                <a:cubicBezTo>
                  <a:pt x="8205" y="282"/>
                  <a:pt x="8205" y="264"/>
                  <a:pt x="8215" y="254"/>
                </a:cubicBezTo>
                <a:lnTo>
                  <a:pt x="8458" y="11"/>
                </a:lnTo>
                <a:cubicBezTo>
                  <a:pt x="8469" y="0"/>
                  <a:pt x="8486" y="1"/>
                  <a:pt x="8497" y="11"/>
                </a:cubicBezTo>
                <a:cubicBezTo>
                  <a:pt x="8508" y="22"/>
                  <a:pt x="8508" y="39"/>
                  <a:pt x="8497" y="50"/>
                </a:cubicBezTo>
                <a:lnTo>
                  <a:pt x="8257" y="293"/>
                </a:lnTo>
                <a:cubicBezTo>
                  <a:pt x="8247" y="296"/>
                  <a:pt x="8240" y="300"/>
                  <a:pt x="8233" y="300"/>
                </a:cubicBezTo>
                <a:close/>
                <a:moveTo>
                  <a:pt x="7750" y="300"/>
                </a:moveTo>
                <a:cubicBezTo>
                  <a:pt x="7743" y="300"/>
                  <a:pt x="7736" y="296"/>
                  <a:pt x="7733" y="293"/>
                </a:cubicBezTo>
                <a:cubicBezTo>
                  <a:pt x="7722" y="282"/>
                  <a:pt x="7722" y="264"/>
                  <a:pt x="7733" y="254"/>
                </a:cubicBezTo>
                <a:lnTo>
                  <a:pt x="7976" y="11"/>
                </a:lnTo>
                <a:cubicBezTo>
                  <a:pt x="7986" y="0"/>
                  <a:pt x="8004" y="0"/>
                  <a:pt x="8014" y="11"/>
                </a:cubicBezTo>
                <a:cubicBezTo>
                  <a:pt x="8025" y="21"/>
                  <a:pt x="8025" y="39"/>
                  <a:pt x="8014" y="50"/>
                </a:cubicBezTo>
                <a:lnTo>
                  <a:pt x="7771" y="293"/>
                </a:lnTo>
                <a:cubicBezTo>
                  <a:pt x="7764" y="296"/>
                  <a:pt x="7757" y="300"/>
                  <a:pt x="7750" y="300"/>
                </a:cubicBezTo>
                <a:close/>
                <a:moveTo>
                  <a:pt x="7268" y="300"/>
                </a:moveTo>
                <a:cubicBezTo>
                  <a:pt x="7260" y="300"/>
                  <a:pt x="7253" y="296"/>
                  <a:pt x="7250" y="293"/>
                </a:cubicBezTo>
                <a:cubicBezTo>
                  <a:pt x="7239" y="282"/>
                  <a:pt x="7239" y="264"/>
                  <a:pt x="7250" y="254"/>
                </a:cubicBezTo>
                <a:lnTo>
                  <a:pt x="7493" y="11"/>
                </a:lnTo>
                <a:cubicBezTo>
                  <a:pt x="7504" y="0"/>
                  <a:pt x="7521" y="0"/>
                  <a:pt x="7532" y="11"/>
                </a:cubicBezTo>
                <a:cubicBezTo>
                  <a:pt x="7542" y="21"/>
                  <a:pt x="7542" y="39"/>
                  <a:pt x="7532" y="50"/>
                </a:cubicBezTo>
                <a:lnTo>
                  <a:pt x="7289" y="289"/>
                </a:lnTo>
                <a:cubicBezTo>
                  <a:pt x="7282" y="296"/>
                  <a:pt x="7275" y="300"/>
                  <a:pt x="7268" y="300"/>
                </a:cubicBezTo>
                <a:close/>
                <a:moveTo>
                  <a:pt x="6785" y="300"/>
                </a:moveTo>
                <a:cubicBezTo>
                  <a:pt x="6778" y="300"/>
                  <a:pt x="6771" y="296"/>
                  <a:pt x="6767" y="293"/>
                </a:cubicBezTo>
                <a:cubicBezTo>
                  <a:pt x="6757" y="282"/>
                  <a:pt x="6757" y="264"/>
                  <a:pt x="6767" y="254"/>
                </a:cubicBezTo>
                <a:lnTo>
                  <a:pt x="7010" y="11"/>
                </a:lnTo>
                <a:cubicBezTo>
                  <a:pt x="7021" y="0"/>
                  <a:pt x="7039" y="0"/>
                  <a:pt x="7049" y="11"/>
                </a:cubicBezTo>
                <a:cubicBezTo>
                  <a:pt x="7060" y="21"/>
                  <a:pt x="7060" y="39"/>
                  <a:pt x="7049" y="50"/>
                </a:cubicBezTo>
                <a:lnTo>
                  <a:pt x="6806" y="293"/>
                </a:lnTo>
                <a:cubicBezTo>
                  <a:pt x="6799" y="296"/>
                  <a:pt x="6792" y="300"/>
                  <a:pt x="6785" y="300"/>
                </a:cubicBezTo>
                <a:close/>
                <a:moveTo>
                  <a:pt x="6302" y="300"/>
                </a:moveTo>
                <a:cubicBezTo>
                  <a:pt x="6295" y="300"/>
                  <a:pt x="6288" y="296"/>
                  <a:pt x="6285" y="293"/>
                </a:cubicBezTo>
                <a:cubicBezTo>
                  <a:pt x="6274" y="282"/>
                  <a:pt x="6274" y="264"/>
                  <a:pt x="6285" y="254"/>
                </a:cubicBezTo>
                <a:lnTo>
                  <a:pt x="6528" y="11"/>
                </a:lnTo>
                <a:cubicBezTo>
                  <a:pt x="6538" y="0"/>
                  <a:pt x="6556" y="0"/>
                  <a:pt x="6566" y="11"/>
                </a:cubicBezTo>
                <a:cubicBezTo>
                  <a:pt x="6577" y="21"/>
                  <a:pt x="6577" y="39"/>
                  <a:pt x="6566" y="50"/>
                </a:cubicBezTo>
                <a:lnTo>
                  <a:pt x="6323" y="293"/>
                </a:lnTo>
                <a:cubicBezTo>
                  <a:pt x="6316" y="296"/>
                  <a:pt x="6309" y="300"/>
                  <a:pt x="6302" y="300"/>
                </a:cubicBezTo>
                <a:close/>
                <a:moveTo>
                  <a:pt x="5820" y="300"/>
                </a:moveTo>
                <a:cubicBezTo>
                  <a:pt x="5813" y="300"/>
                  <a:pt x="5806" y="296"/>
                  <a:pt x="5802" y="293"/>
                </a:cubicBezTo>
                <a:cubicBezTo>
                  <a:pt x="5791" y="282"/>
                  <a:pt x="5791" y="264"/>
                  <a:pt x="5802" y="254"/>
                </a:cubicBezTo>
                <a:lnTo>
                  <a:pt x="6045" y="11"/>
                </a:lnTo>
                <a:cubicBezTo>
                  <a:pt x="6056" y="0"/>
                  <a:pt x="6073" y="0"/>
                  <a:pt x="6084" y="11"/>
                </a:cubicBezTo>
                <a:cubicBezTo>
                  <a:pt x="6094" y="21"/>
                  <a:pt x="6094" y="39"/>
                  <a:pt x="6084" y="50"/>
                </a:cubicBezTo>
                <a:lnTo>
                  <a:pt x="5841" y="293"/>
                </a:lnTo>
                <a:cubicBezTo>
                  <a:pt x="5834" y="296"/>
                  <a:pt x="5827" y="300"/>
                  <a:pt x="5820" y="300"/>
                </a:cubicBezTo>
                <a:close/>
                <a:moveTo>
                  <a:pt x="5337" y="300"/>
                </a:moveTo>
                <a:cubicBezTo>
                  <a:pt x="5330" y="300"/>
                  <a:pt x="5323" y="296"/>
                  <a:pt x="5319" y="293"/>
                </a:cubicBezTo>
                <a:cubicBezTo>
                  <a:pt x="5309" y="282"/>
                  <a:pt x="5309" y="264"/>
                  <a:pt x="5319" y="254"/>
                </a:cubicBezTo>
                <a:lnTo>
                  <a:pt x="5562" y="11"/>
                </a:lnTo>
                <a:cubicBezTo>
                  <a:pt x="5573" y="0"/>
                  <a:pt x="5591" y="0"/>
                  <a:pt x="5601" y="11"/>
                </a:cubicBezTo>
                <a:cubicBezTo>
                  <a:pt x="5612" y="21"/>
                  <a:pt x="5612" y="39"/>
                  <a:pt x="5601" y="50"/>
                </a:cubicBezTo>
                <a:lnTo>
                  <a:pt x="5355" y="293"/>
                </a:lnTo>
                <a:cubicBezTo>
                  <a:pt x="5351" y="296"/>
                  <a:pt x="5344" y="300"/>
                  <a:pt x="5337" y="300"/>
                </a:cubicBezTo>
                <a:close/>
                <a:moveTo>
                  <a:pt x="4854" y="300"/>
                </a:moveTo>
                <a:cubicBezTo>
                  <a:pt x="4847" y="300"/>
                  <a:pt x="4840" y="296"/>
                  <a:pt x="4837" y="293"/>
                </a:cubicBezTo>
                <a:cubicBezTo>
                  <a:pt x="4826" y="282"/>
                  <a:pt x="4826" y="264"/>
                  <a:pt x="4837" y="254"/>
                </a:cubicBezTo>
                <a:lnTo>
                  <a:pt x="5080" y="11"/>
                </a:lnTo>
                <a:cubicBezTo>
                  <a:pt x="5090" y="0"/>
                  <a:pt x="5108" y="0"/>
                  <a:pt x="5119" y="11"/>
                </a:cubicBezTo>
                <a:cubicBezTo>
                  <a:pt x="5129" y="21"/>
                  <a:pt x="5129" y="39"/>
                  <a:pt x="5119" y="50"/>
                </a:cubicBezTo>
                <a:lnTo>
                  <a:pt x="4875" y="293"/>
                </a:lnTo>
                <a:cubicBezTo>
                  <a:pt x="4865" y="296"/>
                  <a:pt x="4861" y="300"/>
                  <a:pt x="4854" y="300"/>
                </a:cubicBezTo>
                <a:close/>
                <a:moveTo>
                  <a:pt x="4372" y="300"/>
                </a:moveTo>
                <a:cubicBezTo>
                  <a:pt x="4365" y="300"/>
                  <a:pt x="4358" y="296"/>
                  <a:pt x="4354" y="293"/>
                </a:cubicBezTo>
                <a:cubicBezTo>
                  <a:pt x="4344" y="282"/>
                  <a:pt x="4344" y="264"/>
                  <a:pt x="4354" y="254"/>
                </a:cubicBezTo>
                <a:lnTo>
                  <a:pt x="4597" y="11"/>
                </a:lnTo>
                <a:cubicBezTo>
                  <a:pt x="4608" y="0"/>
                  <a:pt x="4625" y="0"/>
                  <a:pt x="4636" y="11"/>
                </a:cubicBezTo>
                <a:cubicBezTo>
                  <a:pt x="4646" y="21"/>
                  <a:pt x="4646" y="39"/>
                  <a:pt x="4636" y="50"/>
                </a:cubicBezTo>
                <a:lnTo>
                  <a:pt x="4393" y="293"/>
                </a:lnTo>
                <a:cubicBezTo>
                  <a:pt x="4382" y="296"/>
                  <a:pt x="4379" y="300"/>
                  <a:pt x="4372" y="300"/>
                </a:cubicBezTo>
                <a:close/>
                <a:moveTo>
                  <a:pt x="3889" y="300"/>
                </a:moveTo>
                <a:cubicBezTo>
                  <a:pt x="3882" y="300"/>
                  <a:pt x="3875" y="296"/>
                  <a:pt x="3871" y="293"/>
                </a:cubicBezTo>
                <a:cubicBezTo>
                  <a:pt x="3861" y="282"/>
                  <a:pt x="3861" y="264"/>
                  <a:pt x="3871" y="254"/>
                </a:cubicBezTo>
                <a:lnTo>
                  <a:pt x="4115" y="11"/>
                </a:lnTo>
                <a:cubicBezTo>
                  <a:pt x="4125" y="0"/>
                  <a:pt x="4143" y="0"/>
                  <a:pt x="4153" y="11"/>
                </a:cubicBezTo>
                <a:cubicBezTo>
                  <a:pt x="4164" y="21"/>
                  <a:pt x="4164" y="39"/>
                  <a:pt x="4153" y="50"/>
                </a:cubicBezTo>
                <a:lnTo>
                  <a:pt x="3910" y="293"/>
                </a:lnTo>
                <a:cubicBezTo>
                  <a:pt x="3900" y="296"/>
                  <a:pt x="3896" y="300"/>
                  <a:pt x="3889" y="300"/>
                </a:cubicBezTo>
                <a:close/>
                <a:moveTo>
                  <a:pt x="3406" y="300"/>
                </a:moveTo>
                <a:cubicBezTo>
                  <a:pt x="3399" y="300"/>
                  <a:pt x="3392" y="296"/>
                  <a:pt x="3389" y="293"/>
                </a:cubicBezTo>
                <a:cubicBezTo>
                  <a:pt x="3378" y="282"/>
                  <a:pt x="3378" y="264"/>
                  <a:pt x="3389" y="254"/>
                </a:cubicBezTo>
                <a:lnTo>
                  <a:pt x="3632" y="11"/>
                </a:lnTo>
                <a:cubicBezTo>
                  <a:pt x="3642" y="0"/>
                  <a:pt x="3660" y="0"/>
                  <a:pt x="3671" y="11"/>
                </a:cubicBezTo>
                <a:cubicBezTo>
                  <a:pt x="3681" y="21"/>
                  <a:pt x="3681" y="39"/>
                  <a:pt x="3671" y="50"/>
                </a:cubicBezTo>
                <a:lnTo>
                  <a:pt x="3428" y="293"/>
                </a:lnTo>
                <a:cubicBezTo>
                  <a:pt x="3417" y="296"/>
                  <a:pt x="3413" y="300"/>
                  <a:pt x="3406" y="300"/>
                </a:cubicBezTo>
                <a:close/>
                <a:moveTo>
                  <a:pt x="2924" y="300"/>
                </a:moveTo>
                <a:cubicBezTo>
                  <a:pt x="2917" y="300"/>
                  <a:pt x="2910" y="296"/>
                  <a:pt x="2906" y="293"/>
                </a:cubicBezTo>
                <a:cubicBezTo>
                  <a:pt x="2896" y="282"/>
                  <a:pt x="2896" y="264"/>
                  <a:pt x="2906" y="254"/>
                </a:cubicBezTo>
                <a:lnTo>
                  <a:pt x="3149" y="11"/>
                </a:lnTo>
                <a:cubicBezTo>
                  <a:pt x="3160" y="0"/>
                  <a:pt x="3177" y="1"/>
                  <a:pt x="3188" y="11"/>
                </a:cubicBezTo>
                <a:cubicBezTo>
                  <a:pt x="3199" y="22"/>
                  <a:pt x="3199" y="39"/>
                  <a:pt x="3188" y="50"/>
                </a:cubicBezTo>
                <a:lnTo>
                  <a:pt x="2945" y="293"/>
                </a:lnTo>
                <a:cubicBezTo>
                  <a:pt x="2934" y="296"/>
                  <a:pt x="2931" y="300"/>
                  <a:pt x="2924" y="300"/>
                </a:cubicBezTo>
                <a:close/>
                <a:moveTo>
                  <a:pt x="2441" y="300"/>
                </a:moveTo>
                <a:cubicBezTo>
                  <a:pt x="2434" y="300"/>
                  <a:pt x="2427" y="296"/>
                  <a:pt x="2424" y="293"/>
                </a:cubicBezTo>
                <a:cubicBezTo>
                  <a:pt x="2413" y="282"/>
                  <a:pt x="2413" y="264"/>
                  <a:pt x="2424" y="254"/>
                </a:cubicBezTo>
                <a:lnTo>
                  <a:pt x="2667" y="11"/>
                </a:lnTo>
                <a:cubicBezTo>
                  <a:pt x="2677" y="0"/>
                  <a:pt x="2694" y="1"/>
                  <a:pt x="2705" y="11"/>
                </a:cubicBezTo>
                <a:cubicBezTo>
                  <a:pt x="2715" y="22"/>
                  <a:pt x="2716" y="39"/>
                  <a:pt x="2705" y="50"/>
                </a:cubicBezTo>
                <a:lnTo>
                  <a:pt x="2462" y="293"/>
                </a:lnTo>
                <a:cubicBezTo>
                  <a:pt x="2452" y="296"/>
                  <a:pt x="2448" y="300"/>
                  <a:pt x="2441" y="300"/>
                </a:cubicBezTo>
                <a:close/>
                <a:moveTo>
                  <a:pt x="1959" y="300"/>
                </a:moveTo>
                <a:cubicBezTo>
                  <a:pt x="1951" y="300"/>
                  <a:pt x="1944" y="296"/>
                  <a:pt x="1941" y="293"/>
                </a:cubicBezTo>
                <a:cubicBezTo>
                  <a:pt x="1930" y="282"/>
                  <a:pt x="1930" y="264"/>
                  <a:pt x="1941" y="254"/>
                </a:cubicBezTo>
                <a:lnTo>
                  <a:pt x="2184" y="11"/>
                </a:lnTo>
                <a:cubicBezTo>
                  <a:pt x="2195" y="0"/>
                  <a:pt x="2212" y="1"/>
                  <a:pt x="2223" y="11"/>
                </a:cubicBezTo>
                <a:cubicBezTo>
                  <a:pt x="2233" y="22"/>
                  <a:pt x="2233" y="39"/>
                  <a:pt x="2223" y="50"/>
                </a:cubicBezTo>
                <a:lnTo>
                  <a:pt x="1980" y="293"/>
                </a:lnTo>
                <a:cubicBezTo>
                  <a:pt x="1969" y="296"/>
                  <a:pt x="1966" y="300"/>
                  <a:pt x="1959" y="300"/>
                </a:cubicBezTo>
                <a:close/>
                <a:moveTo>
                  <a:pt x="1476" y="300"/>
                </a:moveTo>
                <a:cubicBezTo>
                  <a:pt x="1469" y="300"/>
                  <a:pt x="1462" y="296"/>
                  <a:pt x="1458" y="293"/>
                </a:cubicBezTo>
                <a:cubicBezTo>
                  <a:pt x="1448" y="282"/>
                  <a:pt x="1448" y="264"/>
                  <a:pt x="1458" y="254"/>
                </a:cubicBezTo>
                <a:lnTo>
                  <a:pt x="1701" y="11"/>
                </a:lnTo>
                <a:cubicBezTo>
                  <a:pt x="1712" y="0"/>
                  <a:pt x="1729" y="1"/>
                  <a:pt x="1740" y="11"/>
                </a:cubicBezTo>
                <a:cubicBezTo>
                  <a:pt x="1750" y="22"/>
                  <a:pt x="1751" y="39"/>
                  <a:pt x="1740" y="50"/>
                </a:cubicBezTo>
                <a:lnTo>
                  <a:pt x="1497" y="293"/>
                </a:lnTo>
                <a:cubicBezTo>
                  <a:pt x="1486" y="296"/>
                  <a:pt x="1483" y="300"/>
                  <a:pt x="1476" y="300"/>
                </a:cubicBezTo>
                <a:close/>
                <a:moveTo>
                  <a:pt x="993" y="300"/>
                </a:moveTo>
                <a:cubicBezTo>
                  <a:pt x="986" y="300"/>
                  <a:pt x="979" y="296"/>
                  <a:pt x="976" y="293"/>
                </a:cubicBezTo>
                <a:cubicBezTo>
                  <a:pt x="965" y="282"/>
                  <a:pt x="965" y="264"/>
                  <a:pt x="976" y="254"/>
                </a:cubicBezTo>
                <a:lnTo>
                  <a:pt x="1219" y="11"/>
                </a:lnTo>
                <a:cubicBezTo>
                  <a:pt x="1229" y="0"/>
                  <a:pt x="1247" y="0"/>
                  <a:pt x="1257" y="11"/>
                </a:cubicBezTo>
                <a:cubicBezTo>
                  <a:pt x="1268" y="21"/>
                  <a:pt x="1268" y="39"/>
                  <a:pt x="1257" y="50"/>
                </a:cubicBezTo>
                <a:lnTo>
                  <a:pt x="1014" y="293"/>
                </a:lnTo>
                <a:cubicBezTo>
                  <a:pt x="1004" y="296"/>
                  <a:pt x="1000" y="300"/>
                  <a:pt x="993" y="300"/>
                </a:cubicBezTo>
                <a:close/>
                <a:moveTo>
                  <a:pt x="511" y="300"/>
                </a:moveTo>
                <a:cubicBezTo>
                  <a:pt x="504" y="300"/>
                  <a:pt x="497" y="296"/>
                  <a:pt x="493" y="293"/>
                </a:cubicBezTo>
                <a:cubicBezTo>
                  <a:pt x="482" y="282"/>
                  <a:pt x="482" y="264"/>
                  <a:pt x="493" y="254"/>
                </a:cubicBezTo>
                <a:lnTo>
                  <a:pt x="736" y="11"/>
                </a:lnTo>
                <a:cubicBezTo>
                  <a:pt x="747" y="0"/>
                  <a:pt x="764" y="0"/>
                  <a:pt x="775" y="11"/>
                </a:cubicBezTo>
                <a:cubicBezTo>
                  <a:pt x="785" y="21"/>
                  <a:pt x="785" y="39"/>
                  <a:pt x="775" y="50"/>
                </a:cubicBezTo>
                <a:lnTo>
                  <a:pt x="528" y="293"/>
                </a:lnTo>
                <a:cubicBezTo>
                  <a:pt x="521" y="296"/>
                  <a:pt x="514" y="300"/>
                  <a:pt x="511" y="300"/>
                </a:cubicBezTo>
                <a:close/>
                <a:moveTo>
                  <a:pt x="28" y="300"/>
                </a:moveTo>
                <a:cubicBezTo>
                  <a:pt x="21" y="300"/>
                  <a:pt x="14" y="296"/>
                  <a:pt x="10" y="293"/>
                </a:cubicBezTo>
                <a:cubicBezTo>
                  <a:pt x="0" y="282"/>
                  <a:pt x="0" y="264"/>
                  <a:pt x="10" y="254"/>
                </a:cubicBezTo>
                <a:lnTo>
                  <a:pt x="253" y="11"/>
                </a:lnTo>
                <a:cubicBezTo>
                  <a:pt x="264" y="0"/>
                  <a:pt x="282" y="0"/>
                  <a:pt x="292" y="11"/>
                </a:cubicBezTo>
                <a:cubicBezTo>
                  <a:pt x="303" y="21"/>
                  <a:pt x="303" y="39"/>
                  <a:pt x="292" y="50"/>
                </a:cubicBezTo>
                <a:lnTo>
                  <a:pt x="49" y="293"/>
                </a:lnTo>
                <a:cubicBezTo>
                  <a:pt x="39" y="296"/>
                  <a:pt x="31" y="300"/>
                  <a:pt x="28" y="300"/>
                </a:cubicBezTo>
                <a:close/>
              </a:path>
            </a:pathLst>
          </a:custGeom>
          <a:solidFill>
            <a:srgbClr val="BFD73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Tree>
    <p:extLst>
      <p:ext uri="{BB962C8B-B14F-4D97-AF65-F5344CB8AC3E}">
        <p14:creationId xmlns:p14="http://schemas.microsoft.com/office/powerpoint/2010/main" val="567208326"/>
      </p:ext>
    </p:extLst>
  </p:cSld>
  <p:clrMapOvr>
    <a:masterClrMapping/>
  </p:clrMapOvr>
  <p:extLst mod="1">
    <p:ext uri="{DCECCB84-F9BA-43D5-87BE-67443E8EF086}">
      <p15:sldGuideLst xmlns:p15="http://schemas.microsoft.com/office/powerpoint/2012/main">
        <p15:guide id="1" orient="horz" pos="4032">
          <p15:clr>
            <a:srgbClr val="FBAE40"/>
          </p15:clr>
        </p15:guide>
        <p15:guide id="2" orient="horz" pos="336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329184" y="1554480"/>
            <a:ext cx="8471916" cy="4622799"/>
          </a:xfrm>
          <a:prstGeom prst="rect">
            <a:avLst/>
          </a:prstGeom>
        </p:spPr>
        <p:txBody>
          <a:bodyPr/>
          <a:lstStyle>
            <a:lvl1pPr>
              <a:defRPr sz="1600"/>
            </a:lvl1pPr>
            <a:lvl2pPr>
              <a:defRPr sz="1400" baseline="0"/>
            </a:lvl2pPr>
            <a:lvl3pPr>
              <a:defRPr sz="1400" baseline="0"/>
            </a:lvl3pPr>
            <a:lvl4pPr>
              <a:defRPr sz="1200"/>
            </a:lvl4pPr>
            <a:lvl5pPr>
              <a:defRPr sz="12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US"/>
              <a:t>Adient / Global Supplier Scorecard / 2019</a:t>
            </a:r>
            <a:endParaRPr lang="en-US" dirty="0"/>
          </a:p>
        </p:txBody>
      </p:sp>
      <p:sp>
        <p:nvSpPr>
          <p:cNvPr id="6" name="Slide Number Placeholder 5"/>
          <p:cNvSpPr>
            <a:spLocks noGrp="1"/>
          </p:cNvSpPr>
          <p:nvPr>
            <p:ph type="sldNum" sz="quarter" idx="12"/>
          </p:nvPr>
        </p:nvSpPr>
        <p:spPr/>
        <p:txBody>
          <a:bodyPr/>
          <a:lstStyle/>
          <a:p>
            <a:fld id="{295864D2-2B9F-40E2-998E-CC77F1ABC594}" type="slidenum">
              <a:rPr lang="en-US" smtClean="0"/>
              <a:t>‹#›</a:t>
            </a:fld>
            <a:endParaRPr lang="en-US"/>
          </a:p>
        </p:txBody>
      </p:sp>
      <p:sp>
        <p:nvSpPr>
          <p:cNvPr id="4" name="Title 3"/>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33954929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Quote teal">
    <p:bg>
      <p:bgPr>
        <a:solidFill>
          <a:schemeClr val="tx2"/>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25870" y="1495191"/>
            <a:ext cx="8471916" cy="4677009"/>
          </a:xfrm>
          <a:prstGeom prst="rect">
            <a:avLst/>
          </a:prstGeom>
        </p:spPr>
        <p:txBody>
          <a:bodyPr/>
          <a:lstStyle>
            <a:lvl1pPr>
              <a:defRPr sz="3200">
                <a:solidFill>
                  <a:schemeClr val="bg2"/>
                </a:solidFill>
              </a:defRPr>
            </a:lvl1pPr>
            <a:lvl2pPr>
              <a:defRPr sz="2800">
                <a:solidFill>
                  <a:schemeClr val="bg2"/>
                </a:solidFill>
              </a:defRPr>
            </a:lvl2pPr>
            <a:lvl3pPr marL="255985" indent="-255985">
              <a:defRPr sz="2800">
                <a:solidFill>
                  <a:schemeClr val="bg2"/>
                </a:solidFill>
              </a:defRPr>
            </a:lvl3pPr>
            <a:lvl4pPr marL="514350" indent="-258366">
              <a:defRPr sz="2800">
                <a:solidFill>
                  <a:schemeClr val="bg2"/>
                </a:solidFill>
              </a:defRPr>
            </a:lvl4pPr>
            <a:lvl5pPr marL="771525" indent="-257175">
              <a:defRPr sz="2800">
                <a:solidFill>
                  <a:schemeClr val="bg2"/>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lvl1pPr>
              <a:defRPr>
                <a:solidFill>
                  <a:schemeClr val="bg1"/>
                </a:solidFill>
              </a:defRPr>
            </a:lvl1pPr>
          </a:lstStyle>
          <a:p>
            <a:r>
              <a:rPr lang="en-US"/>
              <a:t>Adient / Global Supplier Scorecard / 2019</a:t>
            </a:r>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295864D2-2B9F-40E2-998E-CC77F1ABC594}" type="slidenum">
              <a:rPr lang="en-US" smtClean="0"/>
              <a:pPr/>
              <a:t>‹#›</a:t>
            </a:fld>
            <a:endParaRPr lang="en-US"/>
          </a:p>
        </p:txBody>
      </p:sp>
    </p:spTree>
    <p:extLst>
      <p:ext uri="{BB962C8B-B14F-4D97-AF65-F5344CB8AC3E}">
        <p14:creationId xmlns:p14="http://schemas.microsoft.com/office/powerpoint/2010/main" val="6982609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bg2"/>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tx2"/>
                </a:solidFill>
              </a:defRPr>
            </a:lvl1pPr>
          </a:lstStyle>
          <a:p>
            <a:r>
              <a:rPr lang="en-US"/>
              <a:t>Adient / Global Supplier Scorecard / 2019</a:t>
            </a:r>
            <a:endParaRPr lang="en-US" dirty="0"/>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295864D2-2B9F-40E2-998E-CC77F1ABC594}" type="slidenum">
              <a:rPr lang="en-US" smtClean="0"/>
              <a:pPr/>
              <a:t>‹#›</a:t>
            </a:fld>
            <a:endParaRPr lang="en-US"/>
          </a:p>
        </p:txBody>
      </p:sp>
      <p:sp>
        <p:nvSpPr>
          <p:cNvPr id="7" name="Content Placeholder 2"/>
          <p:cNvSpPr>
            <a:spLocks noGrp="1"/>
          </p:cNvSpPr>
          <p:nvPr>
            <p:ph idx="1"/>
          </p:nvPr>
        </p:nvSpPr>
        <p:spPr>
          <a:xfrm>
            <a:off x="325870" y="1496919"/>
            <a:ext cx="8471916" cy="4675281"/>
          </a:xfrm>
          <a:prstGeom prst="rect">
            <a:avLst/>
          </a:prstGeom>
        </p:spPr>
        <p:txBody>
          <a:bodyPr/>
          <a:lstStyle>
            <a:lvl1pPr>
              <a:defRPr sz="3200" baseline="0">
                <a:solidFill>
                  <a:schemeClr val="tx2"/>
                </a:solidFill>
              </a:defRPr>
            </a:lvl1pPr>
            <a:lvl2pPr>
              <a:defRPr sz="2800" baseline="0">
                <a:solidFill>
                  <a:schemeClr val="tx2"/>
                </a:solidFill>
              </a:defRPr>
            </a:lvl2pPr>
            <a:lvl3pPr marL="255985" indent="-255985">
              <a:defRPr sz="2800" baseline="0">
                <a:solidFill>
                  <a:schemeClr val="tx2"/>
                </a:solidFill>
              </a:defRPr>
            </a:lvl3pPr>
            <a:lvl4pPr marL="514350" indent="-258366">
              <a:defRPr sz="2800" baseline="0">
                <a:solidFill>
                  <a:schemeClr val="tx2"/>
                </a:solidFill>
              </a:defRPr>
            </a:lvl4pPr>
            <a:lvl5pPr marL="771525" indent="-257175">
              <a:defRPr sz="2800" baseline="0">
                <a:solidFill>
                  <a:schemeClr val="tx2"/>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417400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29184" y="461963"/>
            <a:ext cx="8471916" cy="760346"/>
          </a:xfrm>
          <a:prstGeom prst="rect">
            <a:avLst/>
          </a:prstGeom>
        </p:spPr>
        <p:txBody>
          <a:bodyPr vert="horz" wrap="square" lIns="0" tIns="0" rIns="0" bIns="0" rtlCol="0" anchor="b">
            <a:noAutofit/>
          </a:bodyPr>
          <a:lstStyle/>
          <a:p>
            <a:r>
              <a:rPr lang="en-US" dirty="0"/>
              <a:t>Click to edit Master title style</a:t>
            </a:r>
          </a:p>
        </p:txBody>
      </p:sp>
      <p:sp>
        <p:nvSpPr>
          <p:cNvPr id="5" name="Footer Placeholder 4"/>
          <p:cNvSpPr>
            <a:spLocks noGrp="1"/>
          </p:cNvSpPr>
          <p:nvPr>
            <p:ph type="ftr" sz="quarter" idx="3"/>
          </p:nvPr>
        </p:nvSpPr>
        <p:spPr>
          <a:xfrm>
            <a:off x="342900" y="6296196"/>
            <a:ext cx="4229100" cy="365125"/>
          </a:xfrm>
          <a:prstGeom prst="rect">
            <a:avLst/>
          </a:prstGeom>
        </p:spPr>
        <p:txBody>
          <a:bodyPr vert="horz" wrap="square" lIns="0" tIns="0" rIns="0" bIns="0" rtlCol="0" anchor="b">
            <a:noAutofit/>
          </a:bodyPr>
          <a:lstStyle>
            <a:lvl1pPr algn="l">
              <a:defRPr sz="1000" baseline="0">
                <a:solidFill>
                  <a:schemeClr val="tx2"/>
                </a:solidFill>
              </a:defRPr>
            </a:lvl1pPr>
          </a:lstStyle>
          <a:p>
            <a:r>
              <a:rPr lang="en-US"/>
              <a:t>Adient / Global Supplier Scorecard / 2019</a:t>
            </a:r>
            <a:endParaRPr lang="en-US" dirty="0"/>
          </a:p>
        </p:txBody>
      </p:sp>
      <p:sp>
        <p:nvSpPr>
          <p:cNvPr id="6" name="Slide Number Placeholder 5"/>
          <p:cNvSpPr>
            <a:spLocks noGrp="1"/>
          </p:cNvSpPr>
          <p:nvPr>
            <p:ph type="sldNum" sz="quarter" idx="4"/>
          </p:nvPr>
        </p:nvSpPr>
        <p:spPr>
          <a:xfrm>
            <a:off x="8301789" y="6296196"/>
            <a:ext cx="499311" cy="365125"/>
          </a:xfrm>
          <a:prstGeom prst="rect">
            <a:avLst/>
          </a:prstGeom>
        </p:spPr>
        <p:txBody>
          <a:bodyPr vert="horz" wrap="square" lIns="0" tIns="0" rIns="0" bIns="0" rtlCol="0" anchor="b">
            <a:noAutofit/>
          </a:bodyPr>
          <a:lstStyle>
            <a:lvl1pPr algn="r">
              <a:defRPr sz="1000" baseline="0">
                <a:solidFill>
                  <a:schemeClr val="tx2"/>
                </a:solidFill>
              </a:defRPr>
            </a:lvl1pPr>
          </a:lstStyle>
          <a:p>
            <a:fld id="{295864D2-2B9F-40E2-998E-CC77F1ABC594}" type="slidenum">
              <a:rPr lang="en-US" smtClean="0"/>
              <a:pPr/>
              <a:t>‹#›</a:t>
            </a:fld>
            <a:endParaRPr lang="en-US"/>
          </a:p>
        </p:txBody>
      </p:sp>
      <p:sp>
        <p:nvSpPr>
          <p:cNvPr id="9" name="Text Placeholder 2"/>
          <p:cNvSpPr>
            <a:spLocks noGrp="1"/>
          </p:cNvSpPr>
          <p:nvPr>
            <p:ph type="body" idx="1"/>
          </p:nvPr>
        </p:nvSpPr>
        <p:spPr>
          <a:xfrm>
            <a:off x="333058" y="1550720"/>
            <a:ext cx="8468041" cy="4623068"/>
          </a:xfrm>
          <a:prstGeom prst="rect">
            <a:avLst/>
          </a:prstGeom>
        </p:spPr>
        <p:txBody>
          <a:bodyPr vert="horz" wrap="square"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80635108"/>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 id="2147483726" r:id="rId13"/>
    <p:sldLayoutId id="2147483727" r:id="rId14"/>
    <p:sldLayoutId id="2147483728" r:id="rId15"/>
    <p:sldLayoutId id="2147483729" r:id="rId16"/>
    <p:sldLayoutId id="2147483730" r:id="rId17"/>
    <p:sldLayoutId id="2147483731" r:id="rId18"/>
    <p:sldLayoutId id="2147483732" r:id="rId19"/>
    <p:sldLayoutId id="2147483733" r:id="rId20"/>
    <p:sldLayoutId id="2147483734" r:id="rId21"/>
    <p:sldLayoutId id="2147483735" r:id="rId22"/>
    <p:sldLayoutId id="2147483736" r:id="rId23"/>
    <p:sldLayoutId id="2147483737" r:id="rId24"/>
    <p:sldLayoutId id="2147483738" r:id="rId25"/>
    <p:sldLayoutId id="2147483739" r:id="rId26"/>
  </p:sldLayoutIdLst>
  <p:hf hdr="0" dt="0"/>
  <p:txStyles>
    <p:titleStyle>
      <a:lvl1pPr algn="l" defTabSz="685800" rtl="0" eaLnBrk="1" latinLnBrk="0" hangingPunct="1">
        <a:lnSpc>
          <a:spcPct val="100000"/>
        </a:lnSpc>
        <a:spcBef>
          <a:spcPct val="0"/>
        </a:spcBef>
        <a:buNone/>
        <a:defRPr sz="2600" b="1" kern="1200" baseline="0">
          <a:solidFill>
            <a:schemeClr val="tx2"/>
          </a:solidFill>
          <a:latin typeface="+mj-lt"/>
          <a:ea typeface="+mj-ea"/>
          <a:cs typeface="+mj-cs"/>
        </a:defRPr>
      </a:lvl1pPr>
    </p:titleStyle>
    <p:bodyStyle>
      <a:lvl1pPr marL="0" indent="0" algn="l" defTabSz="685800" rtl="0" eaLnBrk="1" latinLnBrk="0" hangingPunct="1">
        <a:lnSpc>
          <a:spcPct val="100000"/>
        </a:lnSpc>
        <a:spcBef>
          <a:spcPts val="0"/>
        </a:spcBef>
        <a:spcAft>
          <a:spcPts val="450"/>
        </a:spcAft>
        <a:buFont typeface="Arial" panose="020B0604020202020204" pitchFamily="34" charset="0"/>
        <a:buNone/>
        <a:defRPr sz="1600" b="1" kern="1200">
          <a:solidFill>
            <a:schemeClr val="tx2"/>
          </a:solidFill>
          <a:latin typeface="+mn-lt"/>
          <a:ea typeface="+mn-ea"/>
          <a:cs typeface="+mn-cs"/>
        </a:defRPr>
      </a:lvl1pPr>
      <a:lvl2pPr marL="0" indent="0" algn="l" defTabSz="685800" rtl="0" eaLnBrk="1" latinLnBrk="0" hangingPunct="1">
        <a:lnSpc>
          <a:spcPct val="100000"/>
        </a:lnSpc>
        <a:spcBef>
          <a:spcPts val="0"/>
        </a:spcBef>
        <a:spcAft>
          <a:spcPts val="450"/>
        </a:spcAft>
        <a:buFont typeface="Arial" panose="020B0604020202020204" pitchFamily="34" charset="0"/>
        <a:buNone/>
        <a:defRPr sz="1400" kern="1200">
          <a:solidFill>
            <a:schemeClr val="tx1"/>
          </a:solidFill>
          <a:latin typeface="+mn-lt"/>
          <a:ea typeface="+mn-ea"/>
          <a:cs typeface="+mn-cs"/>
        </a:defRPr>
      </a:lvl2pPr>
      <a:lvl3pPr marL="171450" indent="-171450" algn="l" defTabSz="685800" rtl="0" eaLnBrk="1" latinLnBrk="0" hangingPunct="1">
        <a:lnSpc>
          <a:spcPct val="100000"/>
        </a:lnSpc>
        <a:spcBef>
          <a:spcPts val="0"/>
        </a:spcBef>
        <a:spcAft>
          <a:spcPts val="450"/>
        </a:spcAft>
        <a:buFont typeface="Arial" panose="020B0604020202020204" pitchFamily="34" charset="0"/>
        <a:buChar char="&gt;"/>
        <a:defRPr sz="1400" kern="1200">
          <a:solidFill>
            <a:schemeClr val="tx1"/>
          </a:solidFill>
          <a:latin typeface="+mn-lt"/>
          <a:ea typeface="+mn-ea"/>
          <a:cs typeface="+mn-cs"/>
        </a:defRPr>
      </a:lvl3pPr>
      <a:lvl4pPr marL="344091" indent="-171450" algn="l" defTabSz="685800" rtl="0" eaLnBrk="1" latinLnBrk="0" hangingPunct="1">
        <a:lnSpc>
          <a:spcPct val="100000"/>
        </a:lnSpc>
        <a:spcBef>
          <a:spcPts val="0"/>
        </a:spcBef>
        <a:spcAft>
          <a:spcPts val="450"/>
        </a:spcAft>
        <a:buFont typeface="Arial" panose="020B0604020202020204" pitchFamily="34" charset="0"/>
        <a:buChar char="‒"/>
        <a:defRPr sz="1200" kern="1200">
          <a:solidFill>
            <a:schemeClr val="tx1"/>
          </a:solidFill>
          <a:latin typeface="+mn-lt"/>
          <a:ea typeface="+mn-ea"/>
          <a:cs typeface="+mn-cs"/>
        </a:defRPr>
      </a:lvl4pPr>
      <a:lvl5pPr marL="514350" indent="-171450" algn="l" defTabSz="685800" rtl="0" eaLnBrk="1" latinLnBrk="0" hangingPunct="1">
        <a:lnSpc>
          <a:spcPct val="100000"/>
        </a:lnSpc>
        <a:spcBef>
          <a:spcPts val="0"/>
        </a:spcBef>
        <a:spcAft>
          <a:spcPts val="450"/>
        </a:spcAft>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3840">
          <p15:clr>
            <a:srgbClr val="F26B43"/>
          </p15:clr>
        </p15:guide>
        <p15:guide id="3" pos="3696">
          <p15:clr>
            <a:srgbClr val="F26B43"/>
          </p15:clr>
        </p15:guide>
        <p15:guide id="5" pos="7392">
          <p15:clr>
            <a:srgbClr val="F26B43"/>
          </p15:clr>
        </p15:guide>
        <p15:guide id="12" pos="7680">
          <p15:clr>
            <a:srgbClr val="F26B43"/>
          </p15:clr>
        </p15:guide>
        <p15:guide id="17" pos="3984">
          <p15:clr>
            <a:srgbClr val="F26B43"/>
          </p15:clr>
        </p15:guide>
        <p15:guide id="18" pos="1440">
          <p15:clr>
            <a:srgbClr val="F26B43"/>
          </p15:clr>
        </p15:guide>
        <p15:guide id="19" pos="2880" userDrawn="1">
          <p15:clr>
            <a:srgbClr val="F26B43"/>
          </p15:clr>
        </p15:guide>
        <p15:guide id="20" orient="horz" pos="2160" userDrawn="1">
          <p15:clr>
            <a:srgbClr val="F26B43"/>
          </p15:clr>
        </p15:guide>
        <p15:guide id="21" pos="2772" userDrawn="1">
          <p15:clr>
            <a:srgbClr val="F26B43"/>
          </p15:clr>
        </p15:guide>
        <p15:guide id="22" orient="horz" pos="291" userDrawn="1">
          <p15:clr>
            <a:srgbClr val="F26B43"/>
          </p15:clr>
        </p15:guide>
        <p15:guide id="23" pos="5544" userDrawn="1">
          <p15:clr>
            <a:srgbClr val="F26B43"/>
          </p15:clr>
        </p15:guide>
        <p15:guide id="24" orient="horz" pos="722" userDrawn="1">
          <p15:clr>
            <a:srgbClr val="F26B43"/>
          </p15:clr>
        </p15:guide>
        <p15:guide id="26" orient="horz" pos="2400" userDrawn="1">
          <p15:clr>
            <a:srgbClr val="F26B43"/>
          </p15:clr>
        </p15:guide>
        <p15:guide id="27" orient="horz" userDrawn="1">
          <p15:clr>
            <a:srgbClr val="F26B43"/>
          </p15:clr>
        </p15:guide>
        <p15:guide id="28" userDrawn="1">
          <p15:clr>
            <a:srgbClr val="F26B43"/>
          </p15:clr>
        </p15:guide>
        <p15:guide id="29" pos="5760" userDrawn="1">
          <p15:clr>
            <a:srgbClr val="F26B43"/>
          </p15:clr>
        </p15:guide>
        <p15:guide id="30" orient="horz" pos="3888" userDrawn="1">
          <p15:clr>
            <a:srgbClr val="F26B43"/>
          </p15:clr>
        </p15:guide>
        <p15:guide id="31" orient="horz" pos="4320" userDrawn="1">
          <p15:clr>
            <a:srgbClr val="F26B43"/>
          </p15:clr>
        </p15:guide>
        <p15:guide id="32" orient="horz" pos="4176" userDrawn="1">
          <p15:clr>
            <a:srgbClr val="F26B43"/>
          </p15:clr>
        </p15:guide>
        <p15:guide id="33" pos="216" userDrawn="1">
          <p15:clr>
            <a:srgbClr val="F26B43"/>
          </p15:clr>
        </p15:guide>
        <p15:guide id="34" pos="2988" userDrawn="1">
          <p15:clr>
            <a:srgbClr val="F26B43"/>
          </p15:clr>
        </p15:guide>
        <p15:guide id="35" pos="1080" userDrawn="1">
          <p15:clr>
            <a:srgbClr val="F26B43"/>
          </p15:clr>
        </p15:guide>
        <p15:guide id="36" orient="horz" pos="1008"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3.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1.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Adient PLC - Global Supplier Scorecard </a:t>
            </a:r>
            <a:br>
              <a:rPr lang="en-US" dirty="0"/>
            </a:br>
            <a:r>
              <a:rPr lang="en-US" dirty="0"/>
              <a:t>Report Training</a:t>
            </a:r>
            <a:endParaRPr lang="en-US" dirty="0">
              <a:solidFill>
                <a:srgbClr val="BFD732"/>
              </a:solidFill>
            </a:endParaRPr>
          </a:p>
        </p:txBody>
      </p:sp>
      <p:sp>
        <p:nvSpPr>
          <p:cNvPr id="3" name="Subtitle 2"/>
          <p:cNvSpPr>
            <a:spLocks noGrp="1"/>
          </p:cNvSpPr>
          <p:nvPr>
            <p:ph type="subTitle" idx="1"/>
          </p:nvPr>
        </p:nvSpPr>
        <p:spPr/>
        <p:txBody>
          <a:bodyPr/>
          <a:lstStyle/>
          <a:p>
            <a:r>
              <a:rPr lang="en-US" dirty="0"/>
              <a:t>August, 2019</a:t>
            </a:r>
          </a:p>
          <a:p>
            <a:endParaRPr lang="en-US" dirty="0"/>
          </a:p>
          <a:p>
            <a:endParaRPr lang="en-US" dirty="0"/>
          </a:p>
        </p:txBody>
      </p:sp>
      <p:pic>
        <p:nvPicPr>
          <p:cNvPr id="5" name="Picture Placeholder 4"/>
          <p:cNvPicPr>
            <a:picLocks noGrp="1" noChangeAspect="1"/>
          </p:cNvPicPr>
          <p:nvPr>
            <p:ph type="pic" sz="quarter" idx="10"/>
          </p:nvPr>
        </p:nvPicPr>
        <p:blipFill rotWithShape="1">
          <a:blip r:embed="rId3" cstate="print">
            <a:extLst>
              <a:ext uri="{28A0092B-C50C-407E-A947-70E740481C1C}">
                <a14:useLocalDpi xmlns:a14="http://schemas.microsoft.com/office/drawing/2010/main" val="0"/>
              </a:ext>
            </a:extLst>
          </a:blip>
          <a:srcRect l="1869" r="1869"/>
          <a:stretch/>
        </p:blipFill>
        <p:spPr/>
      </p:pic>
    </p:spTree>
    <p:custDataLst>
      <p:tags r:id="rId1"/>
    </p:custDataLst>
    <p:extLst>
      <p:ext uri="{BB962C8B-B14F-4D97-AF65-F5344CB8AC3E}">
        <p14:creationId xmlns:p14="http://schemas.microsoft.com/office/powerpoint/2010/main" val="6702213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t>Example prompt selection</a:t>
            </a:r>
          </a:p>
        </p:txBody>
      </p:sp>
      <p:sp>
        <p:nvSpPr>
          <p:cNvPr id="3" name="Content Placeholder 2"/>
          <p:cNvSpPr>
            <a:spLocks noGrp="1"/>
          </p:cNvSpPr>
          <p:nvPr>
            <p:ph idx="1"/>
          </p:nvPr>
        </p:nvSpPr>
        <p:spPr/>
        <p:txBody>
          <a:bodyPr/>
          <a:lstStyle/>
          <a:p>
            <a:pPr marL="0" indent="0">
              <a:buNone/>
            </a:pPr>
            <a:endParaRPr lang="en-US" dirty="0">
              <a:cs typeface="Times New Roman" pitchFamily="18" charset="0"/>
            </a:endParaRPr>
          </a:p>
          <a:p>
            <a:pPr marL="0" indent="0">
              <a:buNone/>
            </a:pPr>
            <a:endParaRPr lang="en-US" dirty="0">
              <a:cs typeface="Times New Roman" pitchFamily="18" charset="0"/>
            </a:endParaRPr>
          </a:p>
          <a:p>
            <a:endParaRPr lang="en-US" dirty="0">
              <a:cs typeface="Times New Roman" pitchFamily="18" charset="0"/>
            </a:endParaRPr>
          </a:p>
          <a:p>
            <a:pPr marL="0" indent="0">
              <a:buNone/>
            </a:pPr>
            <a:endParaRPr lang="en-GB" dirty="0"/>
          </a:p>
          <a:p>
            <a:pPr marL="0" indent="0">
              <a:buNone/>
            </a:pPr>
            <a:endParaRPr lang="en-US" dirty="0"/>
          </a:p>
        </p:txBody>
      </p:sp>
      <p:sp>
        <p:nvSpPr>
          <p:cNvPr id="4" name="Footer Placeholder 3"/>
          <p:cNvSpPr>
            <a:spLocks noGrp="1"/>
          </p:cNvSpPr>
          <p:nvPr>
            <p:ph type="ftr" sz="quarter" idx="11"/>
          </p:nvPr>
        </p:nvSpPr>
        <p:spPr/>
        <p:txBody>
          <a:bodyPr/>
          <a:lstStyle/>
          <a:p>
            <a:r>
              <a:rPr lang="en-US"/>
              <a:t>Adient / Global Supplier Scorecard / 2019</a:t>
            </a:r>
            <a:endParaRPr lang="en-US" dirty="0"/>
          </a:p>
        </p:txBody>
      </p:sp>
      <p:sp>
        <p:nvSpPr>
          <p:cNvPr id="5" name="Slide Number Placeholder 4"/>
          <p:cNvSpPr>
            <a:spLocks noGrp="1"/>
          </p:cNvSpPr>
          <p:nvPr>
            <p:ph type="sldNum" sz="quarter" idx="12"/>
          </p:nvPr>
        </p:nvSpPr>
        <p:spPr/>
        <p:txBody>
          <a:bodyPr/>
          <a:lstStyle/>
          <a:p>
            <a:fld id="{295864D2-2B9F-40E2-998E-CC77F1ABC594}" type="slidenum">
              <a:rPr lang="en-US" smtClean="0"/>
              <a:pPr/>
              <a:t>10</a:t>
            </a:fld>
            <a:endParaRPr lang="en-US"/>
          </a:p>
        </p:txBody>
      </p:sp>
      <p:pic>
        <p:nvPicPr>
          <p:cNvPr id="6" name="Picture 5"/>
          <p:cNvPicPr>
            <a:picLocks noChangeAspect="1"/>
          </p:cNvPicPr>
          <p:nvPr/>
        </p:nvPicPr>
        <p:blipFill>
          <a:blip r:embed="rId2"/>
          <a:stretch>
            <a:fillRect/>
          </a:stretch>
        </p:blipFill>
        <p:spPr>
          <a:xfrm>
            <a:off x="520844" y="1524000"/>
            <a:ext cx="7686675" cy="4000500"/>
          </a:xfrm>
          <a:prstGeom prst="rect">
            <a:avLst/>
          </a:prstGeom>
        </p:spPr>
      </p:pic>
    </p:spTree>
    <p:extLst>
      <p:ext uri="{BB962C8B-B14F-4D97-AF65-F5344CB8AC3E}">
        <p14:creationId xmlns:p14="http://schemas.microsoft.com/office/powerpoint/2010/main" val="42878538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t>View Supplier Scorecard</a:t>
            </a:r>
          </a:p>
        </p:txBody>
      </p:sp>
      <p:sp>
        <p:nvSpPr>
          <p:cNvPr id="3" name="Content Placeholder 2"/>
          <p:cNvSpPr>
            <a:spLocks noGrp="1"/>
          </p:cNvSpPr>
          <p:nvPr>
            <p:ph idx="1"/>
          </p:nvPr>
        </p:nvSpPr>
        <p:spPr/>
        <p:txBody>
          <a:bodyPr/>
          <a:lstStyle/>
          <a:p>
            <a:pPr marL="0" indent="0">
              <a:buNone/>
            </a:pPr>
            <a:r>
              <a:rPr lang="en-US" sz="2000" b="0" dirty="0">
                <a:solidFill>
                  <a:srgbClr val="BFD732"/>
                </a:solidFill>
                <a:cs typeface="Times New Roman" pitchFamily="18" charset="0"/>
              </a:rPr>
              <a:t>View report or Drill down to Regional Executive Scorecard</a:t>
            </a:r>
          </a:p>
          <a:p>
            <a:pPr marL="0" indent="0">
              <a:buNone/>
            </a:pPr>
            <a:endParaRPr lang="en-US" sz="2000" dirty="0">
              <a:cs typeface="Times New Roman" pitchFamily="18" charset="0"/>
            </a:endParaRPr>
          </a:p>
          <a:p>
            <a:pPr marL="0" indent="0">
              <a:buNone/>
            </a:pPr>
            <a:endParaRPr lang="en-US" dirty="0">
              <a:cs typeface="Times New Roman" pitchFamily="18" charset="0"/>
            </a:endParaRPr>
          </a:p>
          <a:p>
            <a:endParaRPr lang="en-US" dirty="0">
              <a:cs typeface="Times New Roman" pitchFamily="18" charset="0"/>
            </a:endParaRPr>
          </a:p>
          <a:p>
            <a:pPr marL="0" indent="0">
              <a:buNone/>
            </a:pPr>
            <a:endParaRPr lang="en-GB" dirty="0"/>
          </a:p>
          <a:p>
            <a:pPr marL="0" indent="0">
              <a:buNone/>
            </a:pPr>
            <a:endParaRPr lang="en-US" dirty="0"/>
          </a:p>
        </p:txBody>
      </p:sp>
      <p:sp>
        <p:nvSpPr>
          <p:cNvPr id="4" name="Footer Placeholder 3"/>
          <p:cNvSpPr>
            <a:spLocks noGrp="1"/>
          </p:cNvSpPr>
          <p:nvPr>
            <p:ph type="ftr" sz="quarter" idx="11"/>
          </p:nvPr>
        </p:nvSpPr>
        <p:spPr/>
        <p:txBody>
          <a:bodyPr/>
          <a:lstStyle/>
          <a:p>
            <a:r>
              <a:rPr lang="en-US"/>
              <a:t>Adient / Global Supplier Scorecard / 2019</a:t>
            </a:r>
            <a:endParaRPr lang="en-US" dirty="0"/>
          </a:p>
        </p:txBody>
      </p:sp>
      <p:sp>
        <p:nvSpPr>
          <p:cNvPr id="5" name="Slide Number Placeholder 4"/>
          <p:cNvSpPr>
            <a:spLocks noGrp="1"/>
          </p:cNvSpPr>
          <p:nvPr>
            <p:ph type="sldNum" sz="quarter" idx="12"/>
          </p:nvPr>
        </p:nvSpPr>
        <p:spPr/>
        <p:txBody>
          <a:bodyPr/>
          <a:lstStyle/>
          <a:p>
            <a:fld id="{295864D2-2B9F-40E2-998E-CC77F1ABC594}" type="slidenum">
              <a:rPr lang="en-US" smtClean="0"/>
              <a:pPr/>
              <a:t>11</a:t>
            </a:fld>
            <a:endParaRPr lang="en-US"/>
          </a:p>
        </p:txBody>
      </p:sp>
      <p:pic>
        <p:nvPicPr>
          <p:cNvPr id="7" name="Picture 6"/>
          <p:cNvPicPr>
            <a:picLocks noChangeAspect="1"/>
          </p:cNvPicPr>
          <p:nvPr/>
        </p:nvPicPr>
        <p:blipFill>
          <a:blip r:embed="rId2"/>
          <a:stretch>
            <a:fillRect/>
          </a:stretch>
        </p:blipFill>
        <p:spPr>
          <a:xfrm>
            <a:off x="329184" y="1883353"/>
            <a:ext cx="6239309" cy="3164955"/>
          </a:xfrm>
          <a:prstGeom prst="rect">
            <a:avLst/>
          </a:prstGeom>
        </p:spPr>
      </p:pic>
      <p:sp>
        <p:nvSpPr>
          <p:cNvPr id="8" name="Text Box 6"/>
          <p:cNvSpPr txBox="1">
            <a:spLocks noChangeArrowheads="1"/>
          </p:cNvSpPr>
          <p:nvPr/>
        </p:nvSpPr>
        <p:spPr bwMode="auto">
          <a:xfrm>
            <a:off x="6705600" y="1883353"/>
            <a:ext cx="2438400" cy="523220"/>
          </a:xfrm>
          <a:prstGeom prst="rect">
            <a:avLst/>
          </a:prstGeom>
          <a:noFill/>
          <a:ln w="9525">
            <a:noFill/>
            <a:miter lim="800000"/>
            <a:headEnd/>
            <a:tailEnd/>
          </a:ln>
        </p:spPr>
        <p:txBody>
          <a:bodyPr>
            <a:spAutoFit/>
          </a:bodyPr>
          <a:lstStyle/>
          <a:p>
            <a:pPr marL="457200" indent="-457200" eaLnBrk="0" hangingPunct="0">
              <a:spcBef>
                <a:spcPct val="50000"/>
              </a:spcBef>
            </a:pPr>
            <a:r>
              <a:rPr lang="en-US" sz="1400" dirty="0">
                <a:solidFill>
                  <a:schemeClr val="bg1"/>
                </a:solidFill>
              </a:rPr>
              <a:t>Supplier Scorecard Roll Up</a:t>
            </a:r>
            <a:r>
              <a:rPr lang="en-US" sz="1400" dirty="0"/>
              <a:t>	</a:t>
            </a:r>
          </a:p>
        </p:txBody>
      </p:sp>
      <p:sp>
        <p:nvSpPr>
          <p:cNvPr id="9" name="Text Box 7"/>
          <p:cNvSpPr txBox="1">
            <a:spLocks noChangeArrowheads="1"/>
          </p:cNvSpPr>
          <p:nvPr/>
        </p:nvSpPr>
        <p:spPr bwMode="auto">
          <a:xfrm>
            <a:off x="6885709" y="2154826"/>
            <a:ext cx="2514600" cy="685800"/>
          </a:xfrm>
          <a:prstGeom prst="rect">
            <a:avLst/>
          </a:prstGeom>
          <a:noFill/>
          <a:ln w="9525">
            <a:noFill/>
            <a:miter lim="800000"/>
            <a:headEnd/>
            <a:tailEnd/>
          </a:ln>
        </p:spPr>
        <p:txBody>
          <a:bodyPr>
            <a:spAutoFit/>
          </a:bodyPr>
          <a:lstStyle/>
          <a:p>
            <a:pPr eaLnBrk="0" hangingPunct="0">
              <a:spcAft>
                <a:spcPct val="25000"/>
              </a:spcAft>
              <a:buFont typeface="Wingdings" pitchFamily="2" charset="2"/>
              <a:buChar char="§"/>
            </a:pPr>
            <a:r>
              <a:rPr lang="en-US" sz="1200" dirty="0">
                <a:solidFill>
                  <a:schemeClr val="bg1"/>
                </a:solidFill>
                <a:cs typeface="Times New Roman" pitchFamily="18" charset="0"/>
              </a:rPr>
              <a:t> All Supplier Sites</a:t>
            </a:r>
          </a:p>
          <a:p>
            <a:pPr eaLnBrk="0" hangingPunct="0">
              <a:spcAft>
                <a:spcPct val="25000"/>
              </a:spcAft>
              <a:buFont typeface="Wingdings" pitchFamily="2" charset="2"/>
              <a:buChar char="§"/>
            </a:pPr>
            <a:r>
              <a:rPr lang="en-US" sz="1200" dirty="0">
                <a:solidFill>
                  <a:schemeClr val="bg1"/>
                </a:solidFill>
                <a:cs typeface="Times New Roman" pitchFamily="18" charset="0"/>
              </a:rPr>
              <a:t> Adient Fiscal Year </a:t>
            </a:r>
            <a:br>
              <a:rPr lang="en-US" sz="1200" dirty="0">
                <a:solidFill>
                  <a:schemeClr val="bg1"/>
                </a:solidFill>
                <a:cs typeface="Times New Roman" pitchFamily="18" charset="0"/>
              </a:rPr>
            </a:br>
            <a:r>
              <a:rPr lang="en-US" sz="1200" dirty="0">
                <a:solidFill>
                  <a:schemeClr val="bg1"/>
                </a:solidFill>
                <a:cs typeface="Times New Roman" pitchFamily="18" charset="0"/>
              </a:rPr>
              <a:t>(October to September)</a:t>
            </a:r>
            <a:endParaRPr lang="en-US" sz="2400" dirty="0">
              <a:solidFill>
                <a:schemeClr val="bg1"/>
              </a:solidFill>
              <a:latin typeface="Times New Roman" pitchFamily="18" charset="0"/>
            </a:endParaRPr>
          </a:p>
        </p:txBody>
      </p:sp>
      <p:sp>
        <p:nvSpPr>
          <p:cNvPr id="10" name="Text Box 13"/>
          <p:cNvSpPr txBox="1">
            <a:spLocks noChangeArrowheads="1"/>
          </p:cNvSpPr>
          <p:nvPr/>
        </p:nvSpPr>
        <p:spPr bwMode="auto">
          <a:xfrm>
            <a:off x="6662305" y="3879642"/>
            <a:ext cx="2438400" cy="738664"/>
          </a:xfrm>
          <a:prstGeom prst="rect">
            <a:avLst/>
          </a:prstGeom>
          <a:noFill/>
          <a:ln w="9525">
            <a:noFill/>
            <a:miter lim="800000"/>
            <a:headEnd/>
            <a:tailEnd/>
          </a:ln>
        </p:spPr>
        <p:txBody>
          <a:bodyPr>
            <a:spAutoFit/>
          </a:bodyPr>
          <a:lstStyle/>
          <a:p>
            <a:pPr eaLnBrk="0" hangingPunct="0">
              <a:spcBef>
                <a:spcPct val="50000"/>
              </a:spcBef>
            </a:pPr>
            <a:r>
              <a:rPr lang="en-US" sz="1400" dirty="0">
                <a:solidFill>
                  <a:schemeClr val="bg1"/>
                </a:solidFill>
              </a:rPr>
              <a:t>Click points earning in region to drill to Regional Executive Scorecard 	</a:t>
            </a:r>
          </a:p>
        </p:txBody>
      </p:sp>
      <p:cxnSp>
        <p:nvCxnSpPr>
          <p:cNvPr id="14" name="Straight Arrow Connector 13"/>
          <p:cNvCxnSpPr/>
          <p:nvPr/>
        </p:nvCxnSpPr>
        <p:spPr>
          <a:xfrm flipH="1">
            <a:off x="3190009" y="4083627"/>
            <a:ext cx="3515591" cy="658675"/>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71183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t>View Supplier Scorecard</a:t>
            </a:r>
          </a:p>
        </p:txBody>
      </p:sp>
      <p:sp>
        <p:nvSpPr>
          <p:cNvPr id="3" name="Content Placeholder 2"/>
          <p:cNvSpPr>
            <a:spLocks noGrp="1"/>
          </p:cNvSpPr>
          <p:nvPr>
            <p:ph idx="1"/>
          </p:nvPr>
        </p:nvSpPr>
        <p:spPr/>
        <p:txBody>
          <a:bodyPr/>
          <a:lstStyle/>
          <a:p>
            <a:pPr marL="0" indent="0">
              <a:buNone/>
            </a:pPr>
            <a:r>
              <a:rPr lang="en-US" sz="2200" b="0" dirty="0">
                <a:solidFill>
                  <a:srgbClr val="BFD732"/>
                </a:solidFill>
                <a:cs typeface="Times New Roman" pitchFamily="18" charset="0"/>
              </a:rPr>
              <a:t>View report or Drill down to Shipping locations</a:t>
            </a:r>
          </a:p>
          <a:p>
            <a:pPr marL="0" indent="0">
              <a:buNone/>
            </a:pPr>
            <a:endParaRPr lang="en-US" sz="2000" dirty="0">
              <a:cs typeface="Times New Roman" pitchFamily="18" charset="0"/>
            </a:endParaRPr>
          </a:p>
          <a:p>
            <a:pPr marL="0" indent="0">
              <a:buNone/>
            </a:pPr>
            <a:endParaRPr lang="en-US" sz="2000" dirty="0">
              <a:cs typeface="Times New Roman" pitchFamily="18" charset="0"/>
            </a:endParaRPr>
          </a:p>
          <a:p>
            <a:pPr marL="0" indent="0">
              <a:buNone/>
            </a:pPr>
            <a:endParaRPr lang="en-US" dirty="0">
              <a:cs typeface="Times New Roman" pitchFamily="18" charset="0"/>
            </a:endParaRPr>
          </a:p>
          <a:p>
            <a:endParaRPr lang="en-US" dirty="0">
              <a:cs typeface="Times New Roman" pitchFamily="18" charset="0"/>
            </a:endParaRPr>
          </a:p>
          <a:p>
            <a:pPr marL="0" indent="0">
              <a:buNone/>
            </a:pPr>
            <a:endParaRPr lang="en-GB" dirty="0"/>
          </a:p>
          <a:p>
            <a:pPr marL="0" indent="0">
              <a:buNone/>
            </a:pPr>
            <a:endParaRPr lang="en-US" dirty="0"/>
          </a:p>
        </p:txBody>
      </p:sp>
      <p:sp>
        <p:nvSpPr>
          <p:cNvPr id="4" name="Footer Placeholder 3"/>
          <p:cNvSpPr>
            <a:spLocks noGrp="1"/>
          </p:cNvSpPr>
          <p:nvPr>
            <p:ph type="ftr" sz="quarter" idx="11"/>
          </p:nvPr>
        </p:nvSpPr>
        <p:spPr/>
        <p:txBody>
          <a:bodyPr/>
          <a:lstStyle/>
          <a:p>
            <a:r>
              <a:rPr lang="en-US"/>
              <a:t>Adient / Global Supplier Scorecard / 2019</a:t>
            </a:r>
            <a:endParaRPr lang="en-US" dirty="0"/>
          </a:p>
        </p:txBody>
      </p:sp>
      <p:sp>
        <p:nvSpPr>
          <p:cNvPr id="5" name="Slide Number Placeholder 4"/>
          <p:cNvSpPr>
            <a:spLocks noGrp="1"/>
          </p:cNvSpPr>
          <p:nvPr>
            <p:ph type="sldNum" sz="quarter" idx="12"/>
          </p:nvPr>
        </p:nvSpPr>
        <p:spPr/>
        <p:txBody>
          <a:bodyPr/>
          <a:lstStyle/>
          <a:p>
            <a:fld id="{295864D2-2B9F-40E2-998E-CC77F1ABC594}" type="slidenum">
              <a:rPr lang="en-US" smtClean="0"/>
              <a:pPr/>
              <a:t>12</a:t>
            </a:fld>
            <a:endParaRPr lang="en-US"/>
          </a:p>
        </p:txBody>
      </p:sp>
      <p:pic>
        <p:nvPicPr>
          <p:cNvPr id="6" name="Picture 5"/>
          <p:cNvPicPr>
            <a:picLocks noChangeAspect="1"/>
          </p:cNvPicPr>
          <p:nvPr/>
        </p:nvPicPr>
        <p:blipFill>
          <a:blip r:embed="rId2"/>
          <a:stretch>
            <a:fillRect/>
          </a:stretch>
        </p:blipFill>
        <p:spPr>
          <a:xfrm>
            <a:off x="342900" y="2147431"/>
            <a:ext cx="6418118" cy="3401337"/>
          </a:xfrm>
          <a:prstGeom prst="rect">
            <a:avLst/>
          </a:prstGeom>
        </p:spPr>
      </p:pic>
      <p:sp>
        <p:nvSpPr>
          <p:cNvPr id="12" name="Text Box 11"/>
          <p:cNvSpPr txBox="1">
            <a:spLocks noChangeArrowheads="1"/>
          </p:cNvSpPr>
          <p:nvPr/>
        </p:nvSpPr>
        <p:spPr bwMode="auto">
          <a:xfrm>
            <a:off x="7048500" y="4690341"/>
            <a:ext cx="1752600" cy="738664"/>
          </a:xfrm>
          <a:prstGeom prst="rect">
            <a:avLst/>
          </a:prstGeom>
          <a:noFill/>
          <a:ln w="9525">
            <a:noFill/>
            <a:miter lim="800000"/>
            <a:headEnd/>
            <a:tailEnd/>
          </a:ln>
        </p:spPr>
        <p:txBody>
          <a:bodyPr>
            <a:spAutoFit/>
          </a:bodyPr>
          <a:lstStyle/>
          <a:p>
            <a:pPr eaLnBrk="0" hangingPunct="0">
              <a:spcBef>
                <a:spcPct val="50000"/>
              </a:spcBef>
            </a:pPr>
            <a:r>
              <a:rPr lang="en-US" sz="1400" dirty="0">
                <a:solidFill>
                  <a:schemeClr val="bg1"/>
                </a:solidFill>
              </a:rPr>
              <a:t>Click here drill to details by shipping location 	</a:t>
            </a:r>
          </a:p>
        </p:txBody>
      </p:sp>
      <p:sp>
        <p:nvSpPr>
          <p:cNvPr id="13" name="Line 12"/>
          <p:cNvSpPr>
            <a:spLocks noChangeShapeType="1"/>
          </p:cNvSpPr>
          <p:nvPr/>
        </p:nvSpPr>
        <p:spPr bwMode="auto">
          <a:xfrm flipH="1">
            <a:off x="3325091" y="5033803"/>
            <a:ext cx="3723409" cy="395202"/>
          </a:xfrm>
          <a:prstGeom prst="line">
            <a:avLst/>
          </a:prstGeom>
          <a:noFill/>
          <a:ln w="25400">
            <a:solidFill>
              <a:srgbClr val="FF0000"/>
            </a:solidFill>
            <a:round/>
            <a:headEnd/>
            <a:tailEnd type="triangle" w="med" len="med"/>
          </a:ln>
        </p:spPr>
        <p:txBody>
          <a:bodyPr/>
          <a:lstStyle/>
          <a:p>
            <a:endParaRPr lang="en-US"/>
          </a:p>
        </p:txBody>
      </p:sp>
    </p:spTree>
    <p:extLst>
      <p:ext uri="{BB962C8B-B14F-4D97-AF65-F5344CB8AC3E}">
        <p14:creationId xmlns:p14="http://schemas.microsoft.com/office/powerpoint/2010/main" val="17440769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t>Saving as a report</a:t>
            </a:r>
          </a:p>
        </p:txBody>
      </p:sp>
      <p:sp>
        <p:nvSpPr>
          <p:cNvPr id="3" name="Content Placeholder 2"/>
          <p:cNvSpPr>
            <a:spLocks noGrp="1"/>
          </p:cNvSpPr>
          <p:nvPr>
            <p:ph idx="1"/>
          </p:nvPr>
        </p:nvSpPr>
        <p:spPr/>
        <p:txBody>
          <a:bodyPr/>
          <a:lstStyle/>
          <a:p>
            <a:pPr marL="0" indent="0">
              <a:buNone/>
            </a:pPr>
            <a:r>
              <a:rPr lang="en-US" sz="1800" b="0" dirty="0">
                <a:solidFill>
                  <a:srgbClr val="BFD732"/>
                </a:solidFill>
              </a:rPr>
              <a:t>Save as” can be selected and document can be saved as excel, PDF or CSV. Simply make selection and then select "Save to my computer.</a:t>
            </a:r>
            <a:endParaRPr lang="en-US" sz="1800" b="0" dirty="0">
              <a:solidFill>
                <a:srgbClr val="BFD732"/>
              </a:solidFill>
              <a:cs typeface="Times New Roman" pitchFamily="18" charset="0"/>
            </a:endParaRPr>
          </a:p>
          <a:p>
            <a:pPr marL="0" indent="0">
              <a:buNone/>
            </a:pPr>
            <a:endParaRPr lang="en-US" sz="2000" dirty="0">
              <a:cs typeface="Times New Roman" pitchFamily="18" charset="0"/>
            </a:endParaRPr>
          </a:p>
          <a:p>
            <a:pPr marL="0" indent="0">
              <a:buNone/>
            </a:pPr>
            <a:endParaRPr lang="en-US" sz="2000" dirty="0">
              <a:cs typeface="Times New Roman" pitchFamily="18" charset="0"/>
            </a:endParaRPr>
          </a:p>
          <a:p>
            <a:pPr marL="0" indent="0">
              <a:buNone/>
            </a:pPr>
            <a:endParaRPr lang="en-US" dirty="0">
              <a:cs typeface="Times New Roman" pitchFamily="18" charset="0"/>
            </a:endParaRPr>
          </a:p>
          <a:p>
            <a:endParaRPr lang="en-US" dirty="0">
              <a:cs typeface="Times New Roman" pitchFamily="18" charset="0"/>
            </a:endParaRPr>
          </a:p>
          <a:p>
            <a:pPr marL="0" indent="0">
              <a:buNone/>
            </a:pPr>
            <a:endParaRPr lang="en-GB" dirty="0"/>
          </a:p>
          <a:p>
            <a:pPr marL="0" indent="0">
              <a:buNone/>
            </a:pPr>
            <a:endParaRPr lang="en-US" dirty="0"/>
          </a:p>
        </p:txBody>
      </p:sp>
      <p:sp>
        <p:nvSpPr>
          <p:cNvPr id="4" name="Footer Placeholder 3"/>
          <p:cNvSpPr>
            <a:spLocks noGrp="1"/>
          </p:cNvSpPr>
          <p:nvPr>
            <p:ph type="ftr" sz="quarter" idx="11"/>
          </p:nvPr>
        </p:nvSpPr>
        <p:spPr/>
        <p:txBody>
          <a:bodyPr/>
          <a:lstStyle/>
          <a:p>
            <a:r>
              <a:rPr lang="en-US"/>
              <a:t>Adient / Global Supplier Scorecard / 2019</a:t>
            </a:r>
            <a:endParaRPr lang="en-US" dirty="0"/>
          </a:p>
        </p:txBody>
      </p:sp>
      <p:sp>
        <p:nvSpPr>
          <p:cNvPr id="5" name="Slide Number Placeholder 4"/>
          <p:cNvSpPr>
            <a:spLocks noGrp="1"/>
          </p:cNvSpPr>
          <p:nvPr>
            <p:ph type="sldNum" sz="quarter" idx="12"/>
          </p:nvPr>
        </p:nvSpPr>
        <p:spPr/>
        <p:txBody>
          <a:bodyPr/>
          <a:lstStyle/>
          <a:p>
            <a:fld id="{295864D2-2B9F-40E2-998E-CC77F1ABC594}" type="slidenum">
              <a:rPr lang="en-US" smtClean="0"/>
              <a:pPr/>
              <a:t>13</a:t>
            </a:fld>
            <a:endParaRPr lang="en-US"/>
          </a:p>
        </p:txBody>
      </p:sp>
      <p:pic>
        <p:nvPicPr>
          <p:cNvPr id="9" name="Picture 8"/>
          <p:cNvPicPr>
            <a:picLocks noChangeAspect="1"/>
          </p:cNvPicPr>
          <p:nvPr/>
        </p:nvPicPr>
        <p:blipFill>
          <a:blip r:embed="rId2"/>
          <a:stretch>
            <a:fillRect/>
          </a:stretch>
        </p:blipFill>
        <p:spPr>
          <a:xfrm>
            <a:off x="6415788" y="2262478"/>
            <a:ext cx="2572348" cy="1161964"/>
          </a:xfrm>
          <a:prstGeom prst="rect">
            <a:avLst/>
          </a:prstGeom>
        </p:spPr>
      </p:pic>
      <p:sp>
        <p:nvSpPr>
          <p:cNvPr id="14" name="Text Box 9"/>
          <p:cNvSpPr txBox="1">
            <a:spLocks noChangeArrowheads="1"/>
          </p:cNvSpPr>
          <p:nvPr/>
        </p:nvSpPr>
        <p:spPr bwMode="auto">
          <a:xfrm>
            <a:off x="6513223" y="4275946"/>
            <a:ext cx="2474913" cy="1384995"/>
          </a:xfrm>
          <a:prstGeom prst="rect">
            <a:avLst/>
          </a:prstGeom>
          <a:solidFill>
            <a:srgbClr val="FFFFFF"/>
          </a:solidFill>
          <a:ln w="9525">
            <a:noFill/>
            <a:miter lim="800000"/>
            <a:headEnd/>
            <a:tailEnd/>
          </a:ln>
        </p:spPr>
        <p:txBody>
          <a:bodyPr>
            <a:spAutoFit/>
          </a:bodyPr>
          <a:lstStyle/>
          <a:p>
            <a:pPr eaLnBrk="0" hangingPunct="0">
              <a:spcAft>
                <a:spcPct val="25000"/>
              </a:spcAft>
            </a:pPr>
            <a:r>
              <a:rPr lang="en-US" sz="1400" dirty="0"/>
              <a:t>The reports can be saved as excel, PDF or CSV by using the ‘Export Document as” option. Choose the desired file format for downloading the report.</a:t>
            </a:r>
          </a:p>
        </p:txBody>
      </p:sp>
      <p:pic>
        <p:nvPicPr>
          <p:cNvPr id="6" name="Picture 5"/>
          <p:cNvPicPr>
            <a:picLocks noChangeAspect="1"/>
          </p:cNvPicPr>
          <p:nvPr/>
        </p:nvPicPr>
        <p:blipFill>
          <a:blip r:embed="rId3"/>
          <a:stretch>
            <a:fillRect/>
          </a:stretch>
        </p:blipFill>
        <p:spPr>
          <a:xfrm>
            <a:off x="541343" y="2262478"/>
            <a:ext cx="5687409" cy="3446723"/>
          </a:xfrm>
          <a:prstGeom prst="rect">
            <a:avLst/>
          </a:prstGeom>
        </p:spPr>
      </p:pic>
    </p:spTree>
    <p:extLst>
      <p:ext uri="{BB962C8B-B14F-4D97-AF65-F5344CB8AC3E}">
        <p14:creationId xmlns:p14="http://schemas.microsoft.com/office/powerpoint/2010/main" val="40415800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t>Frequently Asked Questions</a:t>
            </a:r>
          </a:p>
        </p:txBody>
      </p:sp>
      <p:sp>
        <p:nvSpPr>
          <p:cNvPr id="3" name="Content Placeholder 2"/>
          <p:cNvSpPr>
            <a:spLocks noGrp="1"/>
          </p:cNvSpPr>
          <p:nvPr>
            <p:ph idx="1"/>
          </p:nvPr>
        </p:nvSpPr>
        <p:spPr/>
        <p:txBody>
          <a:bodyPr/>
          <a:lstStyle/>
          <a:p>
            <a:pPr marL="457200" indent="-457200">
              <a:lnSpc>
                <a:spcPct val="110000"/>
              </a:lnSpc>
              <a:spcAft>
                <a:spcPts val="0"/>
              </a:spcAft>
              <a:buClr>
                <a:schemeClr val="bg2"/>
              </a:buClr>
              <a:buFont typeface="Wingdings" pitchFamily="2" charset="2"/>
              <a:buNone/>
            </a:pPr>
            <a:r>
              <a:rPr lang="en-GB" sz="1400" dirty="0"/>
              <a:t>1. Question: </a:t>
            </a:r>
            <a:r>
              <a:rPr lang="en-GB" sz="1400" b="0" dirty="0"/>
              <a:t> I can not select Supplier Scorecard Application link on the Applications Tab of the Adient Portal</a:t>
            </a:r>
          </a:p>
          <a:p>
            <a:pPr marL="457200" indent="-457200">
              <a:lnSpc>
                <a:spcPct val="110000"/>
              </a:lnSpc>
              <a:spcAft>
                <a:spcPts val="0"/>
              </a:spcAft>
              <a:buClr>
                <a:schemeClr val="bg2"/>
              </a:buClr>
              <a:buFont typeface="Wingdings" pitchFamily="2" charset="2"/>
              <a:buNone/>
            </a:pPr>
            <a:r>
              <a:rPr lang="en-GB" sz="1400" dirty="0"/>
              <a:t>Answer:  </a:t>
            </a:r>
            <a:r>
              <a:rPr lang="en-GB" sz="1400" b="0" dirty="0"/>
              <a:t>Request the Adient Supplier Scorecard Sub-package from the my profile selection of </a:t>
            </a:r>
            <a:r>
              <a:rPr lang="en-GB" sz="1400" b="0" dirty="0" err="1"/>
              <a:t>Covisint</a:t>
            </a:r>
            <a:r>
              <a:rPr lang="en-GB" sz="1400" b="0" dirty="0"/>
              <a:t>.  </a:t>
            </a:r>
          </a:p>
          <a:p>
            <a:pPr marL="457200" indent="-457200">
              <a:lnSpc>
                <a:spcPct val="110000"/>
              </a:lnSpc>
              <a:spcAft>
                <a:spcPts val="0"/>
              </a:spcAft>
              <a:buClr>
                <a:schemeClr val="bg2"/>
              </a:buClr>
              <a:buFont typeface="Wingdings" pitchFamily="2" charset="2"/>
              <a:buNone/>
            </a:pPr>
            <a:endParaRPr lang="en-GB" sz="1400" dirty="0"/>
          </a:p>
          <a:p>
            <a:pPr marL="457200" indent="-457200">
              <a:lnSpc>
                <a:spcPct val="110000"/>
              </a:lnSpc>
              <a:spcAft>
                <a:spcPts val="0"/>
              </a:spcAft>
              <a:buClr>
                <a:schemeClr val="bg2"/>
              </a:buClr>
              <a:buFont typeface="Wingdings" pitchFamily="2" charset="2"/>
              <a:buNone/>
            </a:pPr>
            <a:endParaRPr lang="en-GB" sz="1400" dirty="0"/>
          </a:p>
          <a:p>
            <a:pPr marL="457200" indent="-457200">
              <a:lnSpc>
                <a:spcPct val="110000"/>
              </a:lnSpc>
              <a:spcAft>
                <a:spcPts val="0"/>
              </a:spcAft>
              <a:buClr>
                <a:schemeClr val="bg2"/>
              </a:buClr>
              <a:buFont typeface="Wingdings" pitchFamily="2" charset="2"/>
              <a:buNone/>
            </a:pPr>
            <a:r>
              <a:rPr lang="en-GB" sz="1400" dirty="0"/>
              <a:t>2. Question:   </a:t>
            </a:r>
            <a:r>
              <a:rPr lang="en-GB" sz="1400" b="0" dirty="0"/>
              <a:t>The Supplier Scorecard Application Link is available to me, but when I launch the link I receive an error or Do not have access.  </a:t>
            </a:r>
          </a:p>
          <a:p>
            <a:pPr marL="457200" indent="-457200">
              <a:lnSpc>
                <a:spcPct val="110000"/>
              </a:lnSpc>
              <a:spcAft>
                <a:spcPts val="0"/>
              </a:spcAft>
              <a:buClr>
                <a:schemeClr val="bg2"/>
              </a:buClr>
              <a:buFont typeface="Wingdings" pitchFamily="2" charset="2"/>
              <a:buNone/>
            </a:pPr>
            <a:r>
              <a:rPr lang="en-GB" sz="1400" dirty="0"/>
              <a:t>Answer:  </a:t>
            </a:r>
            <a:r>
              <a:rPr lang="en-GB" sz="1400" b="0" dirty="0"/>
              <a:t>It will take 48 hours for full access to be granted to the supplier scorecard.  If it has been longer that 2 business days and you still do not have access, please email:</a:t>
            </a:r>
            <a:r>
              <a:rPr lang="en-GB" sz="1400" dirty="0"/>
              <a:t> </a:t>
            </a:r>
            <a:r>
              <a:rPr lang="en-GB" sz="1400" dirty="0">
                <a:solidFill>
                  <a:srgbClr val="BED732"/>
                </a:solidFill>
              </a:rPr>
              <a:t>Ag-Itpurchasing-support@adient.com</a:t>
            </a:r>
          </a:p>
          <a:p>
            <a:pPr marL="457200" indent="-457200">
              <a:lnSpc>
                <a:spcPct val="110000"/>
              </a:lnSpc>
              <a:spcAft>
                <a:spcPts val="0"/>
              </a:spcAft>
              <a:buClr>
                <a:schemeClr val="bg2"/>
              </a:buClr>
              <a:buFont typeface="Wingdings" pitchFamily="2" charset="2"/>
              <a:buNone/>
            </a:pPr>
            <a:endParaRPr lang="en-GB" sz="1400" dirty="0"/>
          </a:p>
          <a:p>
            <a:pPr marL="457200" indent="-457200">
              <a:lnSpc>
                <a:spcPct val="110000"/>
              </a:lnSpc>
              <a:spcAft>
                <a:spcPts val="0"/>
              </a:spcAft>
              <a:buClr>
                <a:schemeClr val="bg2"/>
              </a:buClr>
              <a:buFont typeface="Wingdings" pitchFamily="2" charset="2"/>
              <a:buNone/>
            </a:pPr>
            <a:endParaRPr lang="en-GB" sz="1400" dirty="0"/>
          </a:p>
          <a:p>
            <a:pPr marL="457200" indent="-457200">
              <a:lnSpc>
                <a:spcPct val="110000"/>
              </a:lnSpc>
              <a:spcAft>
                <a:spcPts val="0"/>
              </a:spcAft>
              <a:buClr>
                <a:schemeClr val="bg2"/>
              </a:buClr>
              <a:buFont typeface="Wingdings" pitchFamily="2" charset="2"/>
              <a:buNone/>
            </a:pPr>
            <a:r>
              <a:rPr lang="en-GB" sz="1400" dirty="0"/>
              <a:t>3. Question:   </a:t>
            </a:r>
            <a:r>
              <a:rPr lang="en-GB" sz="1400" b="0" dirty="0"/>
              <a:t>I successfully get to the report I desire, but after selecting prompt values, I do not receive any data.</a:t>
            </a:r>
          </a:p>
          <a:p>
            <a:pPr marL="457200" indent="-457200">
              <a:lnSpc>
                <a:spcPct val="110000"/>
              </a:lnSpc>
              <a:spcAft>
                <a:spcPts val="0"/>
              </a:spcAft>
              <a:buClr>
                <a:schemeClr val="bg2"/>
              </a:buClr>
              <a:buFont typeface="Wingdings" pitchFamily="2" charset="2"/>
              <a:buNone/>
            </a:pPr>
            <a:r>
              <a:rPr lang="en-GB" sz="1400" dirty="0"/>
              <a:t>Answer:  </a:t>
            </a:r>
            <a:r>
              <a:rPr lang="en-GB" sz="1400" b="0" dirty="0"/>
              <a:t>Please check your prompts carefully and make sure that you did not accidentally input an incorrect value.  For the Executive Supplier Scorecard the Adient identified parent code must be used.  If you have tried both of these and it has been 48 hours since you have requested access, please email:</a:t>
            </a:r>
            <a:r>
              <a:rPr lang="en-GB" sz="1400" dirty="0">
                <a:solidFill>
                  <a:srgbClr val="BED732"/>
                </a:solidFill>
              </a:rPr>
              <a:t>   Ag-itpurchasing-support@adient.com</a:t>
            </a:r>
            <a:endParaRPr lang="en-US" sz="1400" dirty="0">
              <a:solidFill>
                <a:srgbClr val="BED732"/>
              </a:solidFill>
              <a:cs typeface="Times New Roman" pitchFamily="18" charset="0"/>
            </a:endParaRPr>
          </a:p>
          <a:p>
            <a:pPr marL="0" indent="0">
              <a:buNone/>
            </a:pPr>
            <a:endParaRPr lang="en-US" sz="2000" dirty="0">
              <a:cs typeface="Times New Roman" pitchFamily="18" charset="0"/>
            </a:endParaRPr>
          </a:p>
          <a:p>
            <a:pPr marL="0" indent="0">
              <a:buNone/>
            </a:pPr>
            <a:endParaRPr lang="en-US" dirty="0">
              <a:cs typeface="Times New Roman" pitchFamily="18" charset="0"/>
            </a:endParaRPr>
          </a:p>
          <a:p>
            <a:endParaRPr lang="en-US" dirty="0">
              <a:cs typeface="Times New Roman" pitchFamily="18" charset="0"/>
            </a:endParaRPr>
          </a:p>
          <a:p>
            <a:pPr marL="0" indent="0">
              <a:buNone/>
            </a:pPr>
            <a:endParaRPr lang="en-GB" dirty="0"/>
          </a:p>
          <a:p>
            <a:pPr marL="0" indent="0">
              <a:buNone/>
            </a:pPr>
            <a:endParaRPr lang="en-US" dirty="0"/>
          </a:p>
        </p:txBody>
      </p:sp>
      <p:sp>
        <p:nvSpPr>
          <p:cNvPr id="4" name="Footer Placeholder 3"/>
          <p:cNvSpPr>
            <a:spLocks noGrp="1"/>
          </p:cNvSpPr>
          <p:nvPr>
            <p:ph type="ftr" sz="quarter" idx="11"/>
          </p:nvPr>
        </p:nvSpPr>
        <p:spPr/>
        <p:txBody>
          <a:bodyPr/>
          <a:lstStyle/>
          <a:p>
            <a:r>
              <a:rPr lang="en-US"/>
              <a:t>Adient / Global Supplier Scorecard / 2019</a:t>
            </a:r>
            <a:endParaRPr lang="en-US" dirty="0"/>
          </a:p>
        </p:txBody>
      </p:sp>
      <p:sp>
        <p:nvSpPr>
          <p:cNvPr id="5" name="Slide Number Placeholder 4"/>
          <p:cNvSpPr>
            <a:spLocks noGrp="1"/>
          </p:cNvSpPr>
          <p:nvPr>
            <p:ph type="sldNum" sz="quarter" idx="12"/>
          </p:nvPr>
        </p:nvSpPr>
        <p:spPr/>
        <p:txBody>
          <a:bodyPr/>
          <a:lstStyle/>
          <a:p>
            <a:fld id="{295864D2-2B9F-40E2-998E-CC77F1ABC594}" type="slidenum">
              <a:rPr lang="en-US" smtClean="0"/>
              <a:pPr/>
              <a:t>14</a:t>
            </a:fld>
            <a:endParaRPr lang="en-US"/>
          </a:p>
        </p:txBody>
      </p:sp>
    </p:spTree>
    <p:extLst>
      <p:ext uri="{BB962C8B-B14F-4D97-AF65-F5344CB8AC3E}">
        <p14:creationId xmlns:p14="http://schemas.microsoft.com/office/powerpoint/2010/main" val="8302915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t>Frequently Asked Questions</a:t>
            </a:r>
          </a:p>
        </p:txBody>
      </p:sp>
      <p:sp>
        <p:nvSpPr>
          <p:cNvPr id="3" name="Content Placeholder 2"/>
          <p:cNvSpPr>
            <a:spLocks noGrp="1"/>
          </p:cNvSpPr>
          <p:nvPr>
            <p:ph idx="1"/>
          </p:nvPr>
        </p:nvSpPr>
        <p:spPr/>
        <p:txBody>
          <a:bodyPr/>
          <a:lstStyle/>
          <a:p>
            <a:pPr marL="457200" indent="-457200">
              <a:lnSpc>
                <a:spcPct val="110000"/>
              </a:lnSpc>
              <a:spcAft>
                <a:spcPts val="0"/>
              </a:spcAft>
              <a:buClr>
                <a:schemeClr val="bg2"/>
              </a:buClr>
              <a:buFont typeface="Wingdings" pitchFamily="2" charset="2"/>
              <a:buNone/>
            </a:pPr>
            <a:r>
              <a:rPr lang="en-GB" sz="1400" dirty="0"/>
              <a:t>4. Question:  </a:t>
            </a:r>
            <a:r>
              <a:rPr lang="en-GB" sz="1400" b="0" dirty="0"/>
              <a:t>I successfully get to the report I desire, and can see my organization data.   However, I do not agree with the results.</a:t>
            </a:r>
          </a:p>
          <a:p>
            <a:pPr marL="457200" indent="-457200">
              <a:lnSpc>
                <a:spcPct val="110000"/>
              </a:lnSpc>
              <a:spcAft>
                <a:spcPts val="0"/>
              </a:spcAft>
              <a:buClr>
                <a:schemeClr val="bg2"/>
              </a:buClr>
              <a:buFont typeface="Wingdings" pitchFamily="2" charset="2"/>
              <a:buNone/>
            </a:pPr>
            <a:r>
              <a:rPr lang="en-GB" sz="1400" dirty="0"/>
              <a:t>Answer:  </a:t>
            </a:r>
            <a:r>
              <a:rPr lang="en-GB" sz="1400" b="0" dirty="0"/>
              <a:t>Please articulate in an email the nature of the problem and send to</a:t>
            </a:r>
            <a:br>
              <a:rPr lang="en-GB" sz="1400" dirty="0">
                <a:solidFill>
                  <a:srgbClr val="BFD732"/>
                </a:solidFill>
              </a:rPr>
            </a:br>
            <a:r>
              <a:rPr lang="en-GB" sz="1400" dirty="0">
                <a:solidFill>
                  <a:srgbClr val="BFD732"/>
                </a:solidFill>
              </a:rPr>
              <a:t> Ag-Itpurchasing-support@adient.com</a:t>
            </a:r>
          </a:p>
          <a:p>
            <a:pPr marL="457200" indent="-457200">
              <a:lnSpc>
                <a:spcPct val="110000"/>
              </a:lnSpc>
              <a:spcAft>
                <a:spcPts val="0"/>
              </a:spcAft>
              <a:buClr>
                <a:schemeClr val="bg2"/>
              </a:buClr>
              <a:buFont typeface="Wingdings" pitchFamily="2" charset="2"/>
              <a:buNone/>
            </a:pPr>
            <a:r>
              <a:rPr lang="en-GB" sz="1400" dirty="0"/>
              <a:t>	</a:t>
            </a:r>
          </a:p>
          <a:p>
            <a:pPr marL="457200" indent="-457200">
              <a:lnSpc>
                <a:spcPct val="110000"/>
              </a:lnSpc>
              <a:spcAft>
                <a:spcPts val="0"/>
              </a:spcAft>
              <a:buClr>
                <a:schemeClr val="bg2"/>
              </a:buClr>
              <a:buFont typeface="Wingdings" pitchFamily="2" charset="2"/>
              <a:buNone/>
            </a:pPr>
            <a:r>
              <a:rPr lang="en-GB" sz="1400" dirty="0"/>
              <a:t>	</a:t>
            </a:r>
            <a:r>
              <a:rPr lang="en-GB" sz="1400" u="sng" dirty="0">
                <a:solidFill>
                  <a:srgbClr val="BFD732"/>
                </a:solidFill>
              </a:rPr>
              <a:t>Example(s) of information we need in the email to address your request:</a:t>
            </a:r>
          </a:p>
          <a:p>
            <a:pPr marL="457200" indent="-457200">
              <a:lnSpc>
                <a:spcPct val="110000"/>
              </a:lnSpc>
              <a:spcAft>
                <a:spcPts val="0"/>
              </a:spcAft>
              <a:buClr>
                <a:schemeClr val="bg2"/>
              </a:buClr>
              <a:buFont typeface="Wingdings" pitchFamily="2" charset="2"/>
              <a:buNone/>
            </a:pPr>
            <a:r>
              <a:rPr lang="en-GB" sz="1400" dirty="0"/>
              <a:t>	</a:t>
            </a:r>
            <a:r>
              <a:rPr lang="en-GB" sz="1400" b="0" dirty="0"/>
              <a:t>When I view the detail report from the executive scorecard for id 876458, it appears we are missing location number 301256.  </a:t>
            </a:r>
            <a:br>
              <a:rPr lang="en-GB" sz="1400" b="0" dirty="0"/>
            </a:br>
            <a:endParaRPr lang="en-GB" sz="1400" b="0" dirty="0"/>
          </a:p>
          <a:p>
            <a:pPr marL="457200" indent="-457200">
              <a:lnSpc>
                <a:spcPct val="110000"/>
              </a:lnSpc>
              <a:spcAft>
                <a:spcPts val="0"/>
              </a:spcAft>
              <a:buClr>
                <a:schemeClr val="bg2"/>
              </a:buClr>
              <a:buFont typeface="Wingdings" pitchFamily="2" charset="2"/>
              <a:buNone/>
            </a:pPr>
            <a:r>
              <a:rPr lang="en-GB" sz="1400" b="0" dirty="0"/>
              <a:t>	When I view the detail reports from the executive scorecard for id 876458, it appears that issues have been created for incorrect location 876458. 876458 only ships to your Athens facility.</a:t>
            </a:r>
          </a:p>
          <a:p>
            <a:pPr marL="457200" indent="-457200">
              <a:lnSpc>
                <a:spcPct val="110000"/>
              </a:lnSpc>
              <a:spcAft>
                <a:spcPts val="0"/>
              </a:spcAft>
              <a:buClr>
                <a:schemeClr val="bg2"/>
              </a:buClr>
              <a:buFont typeface="Wingdings" pitchFamily="2" charset="2"/>
              <a:buNone/>
            </a:pPr>
            <a:endParaRPr lang="en-GB" sz="1400" b="0" dirty="0"/>
          </a:p>
          <a:p>
            <a:pPr marL="457200" indent="-457200">
              <a:lnSpc>
                <a:spcPct val="110000"/>
              </a:lnSpc>
              <a:spcAft>
                <a:spcPts val="0"/>
              </a:spcAft>
              <a:buClr>
                <a:schemeClr val="bg2"/>
              </a:buClr>
              <a:buFont typeface="Wingdings" pitchFamily="2" charset="2"/>
              <a:buNone/>
            </a:pPr>
            <a:r>
              <a:rPr lang="en-GB" sz="1400" b="0" dirty="0"/>
              <a:t>	When I view the detail reports I am noticing what appears to be a high number of DMRI defects for supplier id 876458.  I have spoken to my plant or SQM contact at Adient and they concur that there appears to be an issue.  Instead of 100 we believe this number to be 89.</a:t>
            </a:r>
            <a:endParaRPr lang="en-US" sz="1400" b="0" dirty="0">
              <a:solidFill>
                <a:srgbClr val="BED732"/>
              </a:solidFill>
              <a:cs typeface="Times New Roman" pitchFamily="18" charset="0"/>
            </a:endParaRPr>
          </a:p>
          <a:p>
            <a:pPr marL="0" indent="0">
              <a:spcAft>
                <a:spcPts val="0"/>
              </a:spcAft>
              <a:buNone/>
            </a:pPr>
            <a:endParaRPr lang="en-US" sz="2000" dirty="0">
              <a:cs typeface="Times New Roman" pitchFamily="18" charset="0"/>
            </a:endParaRPr>
          </a:p>
          <a:p>
            <a:pPr marL="0" indent="0">
              <a:spcAft>
                <a:spcPts val="0"/>
              </a:spcAft>
              <a:buNone/>
            </a:pPr>
            <a:endParaRPr lang="en-US" dirty="0">
              <a:cs typeface="Times New Roman" pitchFamily="18" charset="0"/>
            </a:endParaRPr>
          </a:p>
          <a:p>
            <a:pPr>
              <a:spcAft>
                <a:spcPts val="0"/>
              </a:spcAft>
            </a:pPr>
            <a:endParaRPr lang="en-US" dirty="0">
              <a:cs typeface="Times New Roman" pitchFamily="18" charset="0"/>
            </a:endParaRPr>
          </a:p>
          <a:p>
            <a:pPr marL="0" indent="0">
              <a:buNone/>
            </a:pPr>
            <a:endParaRPr lang="en-GB" dirty="0"/>
          </a:p>
          <a:p>
            <a:pPr marL="0" indent="0">
              <a:buNone/>
            </a:pPr>
            <a:endParaRPr lang="en-US" dirty="0"/>
          </a:p>
        </p:txBody>
      </p:sp>
      <p:sp>
        <p:nvSpPr>
          <p:cNvPr id="4" name="Footer Placeholder 3"/>
          <p:cNvSpPr>
            <a:spLocks noGrp="1"/>
          </p:cNvSpPr>
          <p:nvPr>
            <p:ph type="ftr" sz="quarter" idx="11"/>
          </p:nvPr>
        </p:nvSpPr>
        <p:spPr/>
        <p:txBody>
          <a:bodyPr/>
          <a:lstStyle/>
          <a:p>
            <a:r>
              <a:rPr lang="en-US"/>
              <a:t>Adient / Global Supplier Scorecard / 2019</a:t>
            </a:r>
            <a:endParaRPr lang="en-US" dirty="0"/>
          </a:p>
        </p:txBody>
      </p:sp>
      <p:sp>
        <p:nvSpPr>
          <p:cNvPr id="5" name="Slide Number Placeholder 4"/>
          <p:cNvSpPr>
            <a:spLocks noGrp="1"/>
          </p:cNvSpPr>
          <p:nvPr>
            <p:ph type="sldNum" sz="quarter" idx="12"/>
          </p:nvPr>
        </p:nvSpPr>
        <p:spPr/>
        <p:txBody>
          <a:bodyPr/>
          <a:lstStyle/>
          <a:p>
            <a:fld id="{295864D2-2B9F-40E2-998E-CC77F1ABC594}" type="slidenum">
              <a:rPr lang="en-US" smtClean="0"/>
              <a:pPr/>
              <a:t>15</a:t>
            </a:fld>
            <a:endParaRPr lang="en-US"/>
          </a:p>
        </p:txBody>
      </p:sp>
    </p:spTree>
    <p:extLst>
      <p:ext uri="{BB962C8B-B14F-4D97-AF65-F5344CB8AC3E}">
        <p14:creationId xmlns:p14="http://schemas.microsoft.com/office/powerpoint/2010/main" val="38061851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t>Frequently Asked Questions</a:t>
            </a:r>
          </a:p>
        </p:txBody>
      </p:sp>
      <p:sp>
        <p:nvSpPr>
          <p:cNvPr id="3" name="Content Placeholder 2"/>
          <p:cNvSpPr>
            <a:spLocks noGrp="1"/>
          </p:cNvSpPr>
          <p:nvPr>
            <p:ph idx="1"/>
          </p:nvPr>
        </p:nvSpPr>
        <p:spPr/>
        <p:txBody>
          <a:bodyPr/>
          <a:lstStyle/>
          <a:p>
            <a:pPr marL="457200" indent="-457200">
              <a:lnSpc>
                <a:spcPct val="110000"/>
              </a:lnSpc>
              <a:spcBef>
                <a:spcPct val="50000"/>
              </a:spcBef>
              <a:buClr>
                <a:schemeClr val="bg2"/>
              </a:buClr>
              <a:buFont typeface="Wingdings" pitchFamily="2" charset="2"/>
              <a:buNone/>
            </a:pPr>
            <a:r>
              <a:rPr lang="en-GB" sz="1400" dirty="0"/>
              <a:t>5. Question: </a:t>
            </a:r>
            <a:r>
              <a:rPr lang="en-GB" sz="1400" b="0" dirty="0"/>
              <a:t> I successfully get to report I desire to run, but when I select the report for the report nothing happens. </a:t>
            </a:r>
          </a:p>
          <a:p>
            <a:pPr marL="457200" indent="-457200">
              <a:lnSpc>
                <a:spcPct val="110000"/>
              </a:lnSpc>
              <a:spcBef>
                <a:spcPct val="50000"/>
              </a:spcBef>
              <a:buClr>
                <a:schemeClr val="bg2"/>
              </a:buClr>
              <a:buFont typeface="Wingdings" pitchFamily="2" charset="2"/>
              <a:buNone/>
            </a:pPr>
            <a:r>
              <a:rPr lang="en-GB" sz="1400" dirty="0"/>
              <a:t>Answer:  </a:t>
            </a:r>
            <a:r>
              <a:rPr lang="en-GB" sz="1400" b="0" dirty="0"/>
              <a:t>This reporting tool has minimum pc requirements in order to run.  Please select the Basic System Requirements document from the more info section of the application.  If after complying with these requirements and rebooting your pc you still have this issue.  Please email</a:t>
            </a:r>
            <a:r>
              <a:rPr lang="en-GB" sz="1400" dirty="0">
                <a:solidFill>
                  <a:srgbClr val="BFD732"/>
                </a:solidFill>
              </a:rPr>
              <a:t> AG-Itpurchasing-Support@adient.com</a:t>
            </a:r>
            <a:endParaRPr lang="en-US" sz="1400" dirty="0">
              <a:solidFill>
                <a:srgbClr val="BFD732"/>
              </a:solidFill>
              <a:cs typeface="Times New Roman" pitchFamily="18" charset="0"/>
            </a:endParaRPr>
          </a:p>
          <a:p>
            <a:pPr marL="0" indent="0">
              <a:spcAft>
                <a:spcPts val="0"/>
              </a:spcAft>
              <a:buNone/>
            </a:pPr>
            <a:endParaRPr lang="en-US" sz="2000" dirty="0">
              <a:cs typeface="Times New Roman" pitchFamily="18" charset="0"/>
            </a:endParaRPr>
          </a:p>
          <a:p>
            <a:pPr marL="0" indent="0">
              <a:spcAft>
                <a:spcPts val="0"/>
              </a:spcAft>
              <a:buNone/>
            </a:pPr>
            <a:endParaRPr lang="en-US" dirty="0">
              <a:cs typeface="Times New Roman" pitchFamily="18" charset="0"/>
            </a:endParaRPr>
          </a:p>
          <a:p>
            <a:pPr>
              <a:spcAft>
                <a:spcPts val="0"/>
              </a:spcAft>
            </a:pPr>
            <a:endParaRPr lang="en-US" dirty="0">
              <a:cs typeface="Times New Roman" pitchFamily="18" charset="0"/>
            </a:endParaRPr>
          </a:p>
          <a:p>
            <a:pPr marL="0" indent="0">
              <a:buNone/>
            </a:pPr>
            <a:endParaRPr lang="en-GB" dirty="0"/>
          </a:p>
          <a:p>
            <a:pPr marL="0" indent="0">
              <a:buNone/>
            </a:pPr>
            <a:endParaRPr lang="en-US" dirty="0"/>
          </a:p>
        </p:txBody>
      </p:sp>
      <p:sp>
        <p:nvSpPr>
          <p:cNvPr id="4" name="Footer Placeholder 3"/>
          <p:cNvSpPr>
            <a:spLocks noGrp="1"/>
          </p:cNvSpPr>
          <p:nvPr>
            <p:ph type="ftr" sz="quarter" idx="11"/>
          </p:nvPr>
        </p:nvSpPr>
        <p:spPr/>
        <p:txBody>
          <a:bodyPr/>
          <a:lstStyle/>
          <a:p>
            <a:r>
              <a:rPr lang="en-US"/>
              <a:t>Adient / Global Supplier Scorecard / 2019</a:t>
            </a:r>
            <a:endParaRPr lang="en-US" dirty="0"/>
          </a:p>
        </p:txBody>
      </p:sp>
      <p:sp>
        <p:nvSpPr>
          <p:cNvPr id="5" name="Slide Number Placeholder 4"/>
          <p:cNvSpPr>
            <a:spLocks noGrp="1"/>
          </p:cNvSpPr>
          <p:nvPr>
            <p:ph type="sldNum" sz="quarter" idx="12"/>
          </p:nvPr>
        </p:nvSpPr>
        <p:spPr/>
        <p:txBody>
          <a:bodyPr/>
          <a:lstStyle/>
          <a:p>
            <a:fld id="{295864D2-2B9F-40E2-998E-CC77F1ABC594}" type="slidenum">
              <a:rPr lang="en-US" smtClean="0"/>
              <a:pPr/>
              <a:t>16</a:t>
            </a:fld>
            <a:endParaRPr lang="en-US"/>
          </a:p>
        </p:txBody>
      </p:sp>
    </p:spTree>
    <p:extLst>
      <p:ext uri="{BB962C8B-B14F-4D97-AF65-F5344CB8AC3E}">
        <p14:creationId xmlns:p14="http://schemas.microsoft.com/office/powerpoint/2010/main" val="40990936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2571317"/>
            <a:ext cx="8471916" cy="776752"/>
          </a:xfrm>
        </p:spPr>
        <p:txBody>
          <a:bodyPr/>
          <a:lstStyle/>
          <a:p>
            <a:pPr algn="ctr"/>
            <a:r>
              <a:rPr lang="en-US" sz="2800" dirty="0"/>
              <a:t>Thank you </a:t>
            </a:r>
            <a:r>
              <a:rPr lang="en-US" sz="2800" dirty="0">
                <a:solidFill>
                  <a:srgbClr val="BFD732"/>
                </a:solidFill>
              </a:rPr>
              <a:t>!</a:t>
            </a:r>
          </a:p>
        </p:txBody>
      </p:sp>
      <p:sp>
        <p:nvSpPr>
          <p:cNvPr id="3" name="Content Placeholder 2"/>
          <p:cNvSpPr>
            <a:spLocks noGrp="1"/>
          </p:cNvSpPr>
          <p:nvPr>
            <p:ph idx="1"/>
          </p:nvPr>
        </p:nvSpPr>
        <p:spPr/>
        <p:txBody>
          <a:bodyPr/>
          <a:lstStyle/>
          <a:p>
            <a:pPr marL="457200" indent="-457200">
              <a:lnSpc>
                <a:spcPct val="110000"/>
              </a:lnSpc>
              <a:spcBef>
                <a:spcPct val="50000"/>
              </a:spcBef>
              <a:buClr>
                <a:schemeClr val="bg2"/>
              </a:buClr>
              <a:buFont typeface="Wingdings" pitchFamily="2" charset="2"/>
              <a:buNone/>
            </a:pPr>
            <a:endParaRPr lang="en-US" sz="1400" dirty="0">
              <a:solidFill>
                <a:srgbClr val="BFD732"/>
              </a:solidFill>
              <a:cs typeface="Times New Roman" pitchFamily="18" charset="0"/>
            </a:endParaRPr>
          </a:p>
          <a:p>
            <a:pPr marL="0" indent="0">
              <a:spcAft>
                <a:spcPts val="0"/>
              </a:spcAft>
              <a:buNone/>
            </a:pPr>
            <a:endParaRPr lang="en-US" sz="2000" dirty="0">
              <a:cs typeface="Times New Roman" pitchFamily="18" charset="0"/>
            </a:endParaRPr>
          </a:p>
          <a:p>
            <a:pPr marL="0" indent="0">
              <a:spcAft>
                <a:spcPts val="0"/>
              </a:spcAft>
              <a:buNone/>
            </a:pPr>
            <a:endParaRPr lang="en-US" dirty="0">
              <a:cs typeface="Times New Roman" pitchFamily="18" charset="0"/>
            </a:endParaRPr>
          </a:p>
          <a:p>
            <a:pPr>
              <a:spcAft>
                <a:spcPts val="0"/>
              </a:spcAft>
            </a:pPr>
            <a:endParaRPr lang="en-US" dirty="0">
              <a:cs typeface="Times New Roman" pitchFamily="18" charset="0"/>
            </a:endParaRPr>
          </a:p>
          <a:p>
            <a:pPr marL="0" indent="0">
              <a:buNone/>
            </a:pPr>
            <a:endParaRPr lang="en-GB" dirty="0"/>
          </a:p>
          <a:p>
            <a:pPr marL="0" indent="0">
              <a:buNone/>
            </a:pPr>
            <a:endParaRPr lang="en-US" dirty="0"/>
          </a:p>
        </p:txBody>
      </p:sp>
      <p:sp>
        <p:nvSpPr>
          <p:cNvPr id="4" name="Footer Placeholder 3"/>
          <p:cNvSpPr>
            <a:spLocks noGrp="1"/>
          </p:cNvSpPr>
          <p:nvPr>
            <p:ph type="ftr" sz="quarter" idx="11"/>
          </p:nvPr>
        </p:nvSpPr>
        <p:spPr/>
        <p:txBody>
          <a:bodyPr/>
          <a:lstStyle/>
          <a:p>
            <a:r>
              <a:rPr lang="en-US"/>
              <a:t>Adient / Global Supplier Scorecard / 2019</a:t>
            </a:r>
            <a:endParaRPr lang="en-US" dirty="0"/>
          </a:p>
        </p:txBody>
      </p:sp>
      <p:sp>
        <p:nvSpPr>
          <p:cNvPr id="5" name="Slide Number Placeholder 4"/>
          <p:cNvSpPr>
            <a:spLocks noGrp="1"/>
          </p:cNvSpPr>
          <p:nvPr>
            <p:ph type="sldNum" sz="quarter" idx="12"/>
          </p:nvPr>
        </p:nvSpPr>
        <p:spPr/>
        <p:txBody>
          <a:bodyPr/>
          <a:lstStyle/>
          <a:p>
            <a:fld id="{295864D2-2B9F-40E2-998E-CC77F1ABC594}" type="slidenum">
              <a:rPr lang="en-US" smtClean="0"/>
              <a:pPr/>
              <a:t>17</a:t>
            </a:fld>
            <a:endParaRPr lang="en-US"/>
          </a:p>
        </p:txBody>
      </p:sp>
    </p:spTree>
    <p:extLst>
      <p:ext uri="{BB962C8B-B14F-4D97-AF65-F5344CB8AC3E}">
        <p14:creationId xmlns:p14="http://schemas.microsoft.com/office/powerpoint/2010/main" val="42311955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t>Training Material Objectives	</a:t>
            </a:r>
          </a:p>
        </p:txBody>
      </p:sp>
      <p:sp>
        <p:nvSpPr>
          <p:cNvPr id="3" name="Content Placeholder 2"/>
          <p:cNvSpPr>
            <a:spLocks noGrp="1"/>
          </p:cNvSpPr>
          <p:nvPr>
            <p:ph idx="1"/>
          </p:nvPr>
        </p:nvSpPr>
        <p:spPr/>
        <p:txBody>
          <a:bodyPr/>
          <a:lstStyle/>
          <a:p>
            <a:pPr marL="339725" indent="-339725"/>
            <a:r>
              <a:rPr lang="en-GB" dirty="0">
                <a:solidFill>
                  <a:srgbClr val="BFD732"/>
                </a:solidFill>
              </a:rPr>
              <a:t>Upon review of this material a user will be able to</a:t>
            </a:r>
          </a:p>
          <a:p>
            <a:pPr marL="792163" lvl="1" indent="-338138"/>
            <a:r>
              <a:rPr lang="en-GB" sz="2000" dirty="0"/>
              <a:t>Navigate the Adient Reporting Toolset</a:t>
            </a:r>
          </a:p>
          <a:p>
            <a:pPr marL="792163" lvl="1" indent="-338138"/>
            <a:r>
              <a:rPr lang="en-GB" sz="2000" dirty="0"/>
              <a:t>Execute the Global Supplier Scorecard Report</a:t>
            </a:r>
          </a:p>
          <a:p>
            <a:pPr marL="792163" lvl="1" indent="-338138"/>
            <a:r>
              <a:rPr lang="en-GB" sz="2000" dirty="0"/>
              <a:t>Execute the Global Supplier Scorecard Detail Reports</a:t>
            </a:r>
          </a:p>
          <a:p>
            <a:pPr marL="792163" lvl="1" indent="-338138"/>
            <a:r>
              <a:rPr lang="en-GB" sz="2000" dirty="0"/>
              <a:t>Understand Frequently Asked Questions</a:t>
            </a:r>
            <a:endParaRPr lang="en-US" sz="2000" dirty="0"/>
          </a:p>
        </p:txBody>
      </p:sp>
      <p:sp>
        <p:nvSpPr>
          <p:cNvPr id="4" name="Footer Placeholder 3"/>
          <p:cNvSpPr>
            <a:spLocks noGrp="1"/>
          </p:cNvSpPr>
          <p:nvPr>
            <p:ph type="ftr" sz="quarter" idx="11"/>
          </p:nvPr>
        </p:nvSpPr>
        <p:spPr/>
        <p:txBody>
          <a:bodyPr/>
          <a:lstStyle/>
          <a:p>
            <a:r>
              <a:rPr lang="en-US"/>
              <a:t>Adient / Global Supplier Scorecard / 2019</a:t>
            </a:r>
            <a:endParaRPr lang="en-US" dirty="0"/>
          </a:p>
        </p:txBody>
      </p:sp>
      <p:sp>
        <p:nvSpPr>
          <p:cNvPr id="5" name="Slide Number Placeholder 4"/>
          <p:cNvSpPr>
            <a:spLocks noGrp="1"/>
          </p:cNvSpPr>
          <p:nvPr>
            <p:ph type="sldNum" sz="quarter" idx="12"/>
          </p:nvPr>
        </p:nvSpPr>
        <p:spPr/>
        <p:txBody>
          <a:bodyPr/>
          <a:lstStyle/>
          <a:p>
            <a:fld id="{295864D2-2B9F-40E2-998E-CC77F1ABC594}" type="slidenum">
              <a:rPr lang="en-US" smtClean="0"/>
              <a:pPr/>
              <a:t>2</a:t>
            </a:fld>
            <a:endParaRPr lang="en-US"/>
          </a:p>
        </p:txBody>
      </p:sp>
    </p:spTree>
    <p:custDataLst>
      <p:tags r:id="rId1"/>
    </p:custDataLst>
    <p:extLst>
      <p:ext uri="{BB962C8B-B14F-4D97-AF65-F5344CB8AC3E}">
        <p14:creationId xmlns:p14="http://schemas.microsoft.com/office/powerpoint/2010/main" val="41599263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t>Getting Started</a:t>
            </a:r>
          </a:p>
        </p:txBody>
      </p:sp>
      <p:sp>
        <p:nvSpPr>
          <p:cNvPr id="3" name="Content Placeholder 2"/>
          <p:cNvSpPr>
            <a:spLocks noGrp="1"/>
          </p:cNvSpPr>
          <p:nvPr>
            <p:ph idx="1"/>
          </p:nvPr>
        </p:nvSpPr>
        <p:spPr/>
        <p:txBody>
          <a:bodyPr/>
          <a:lstStyle/>
          <a:p>
            <a:pPr marL="339725" indent="-339725">
              <a:lnSpc>
                <a:spcPct val="110000"/>
              </a:lnSpc>
              <a:spcBef>
                <a:spcPct val="50000"/>
              </a:spcBef>
              <a:buClr>
                <a:schemeClr val="bg2"/>
              </a:buClr>
              <a:buFont typeface="Wingdings" pitchFamily="2" charset="2"/>
              <a:buNone/>
            </a:pPr>
            <a:r>
              <a:rPr lang="en-GB" sz="2200" dirty="0">
                <a:solidFill>
                  <a:srgbClr val="BFD732"/>
                </a:solidFill>
              </a:rPr>
              <a:t>User Requirements</a:t>
            </a:r>
          </a:p>
          <a:p>
            <a:pPr marL="0" lvl="1" indent="-338138">
              <a:lnSpc>
                <a:spcPct val="110000"/>
              </a:lnSpc>
              <a:spcAft>
                <a:spcPts val="0"/>
              </a:spcAft>
              <a:buClr>
                <a:schemeClr val="bg2"/>
              </a:buClr>
              <a:buFont typeface="Wingdings" pitchFamily="2" charset="2"/>
              <a:buChar char="n"/>
            </a:pPr>
            <a:r>
              <a:rPr lang="en-GB" sz="1600" dirty="0"/>
              <a:t>Registered as a </a:t>
            </a:r>
            <a:r>
              <a:rPr lang="en-GB" sz="1600" dirty="0" err="1"/>
              <a:t>Covisint</a:t>
            </a:r>
            <a:r>
              <a:rPr lang="en-GB" sz="1600" dirty="0"/>
              <a:t> User</a:t>
            </a:r>
          </a:p>
          <a:p>
            <a:pPr marL="0" lvl="1" indent="-338138">
              <a:lnSpc>
                <a:spcPct val="110000"/>
              </a:lnSpc>
              <a:spcAft>
                <a:spcPts val="0"/>
              </a:spcAft>
              <a:buClr>
                <a:schemeClr val="bg2"/>
              </a:buClr>
              <a:buFont typeface="Wingdings" pitchFamily="2" charset="2"/>
              <a:buChar char="n"/>
            </a:pPr>
            <a:r>
              <a:rPr lang="en-GB" sz="1600" dirty="0"/>
              <a:t>Granted access to the supplier scorecard application by your organizations’ </a:t>
            </a:r>
            <a:r>
              <a:rPr lang="en-GB" sz="1600" dirty="0" err="1"/>
              <a:t>Covisint</a:t>
            </a:r>
            <a:r>
              <a:rPr lang="en-GB" sz="1600" dirty="0"/>
              <a:t>        Administrator</a:t>
            </a:r>
          </a:p>
          <a:p>
            <a:pPr marL="0" lvl="1" indent="-338138">
              <a:lnSpc>
                <a:spcPct val="110000"/>
              </a:lnSpc>
              <a:spcAft>
                <a:spcPts val="0"/>
              </a:spcAft>
              <a:buClr>
                <a:schemeClr val="bg2"/>
              </a:buClr>
              <a:buFont typeface="Wingdings" pitchFamily="2" charset="2"/>
              <a:buChar char="n"/>
            </a:pPr>
            <a:r>
              <a:rPr lang="en-GB" sz="1600" dirty="0"/>
              <a:t>Have been given your organizations proper id to run reports ?</a:t>
            </a:r>
          </a:p>
          <a:p>
            <a:pPr marL="792163" lvl="1" indent="-338138">
              <a:lnSpc>
                <a:spcPct val="110000"/>
              </a:lnSpc>
              <a:spcBef>
                <a:spcPct val="50000"/>
              </a:spcBef>
              <a:buClr>
                <a:schemeClr val="bg2"/>
              </a:buClr>
              <a:buFont typeface="Wingdings" pitchFamily="2" charset="2"/>
              <a:buNone/>
            </a:pPr>
            <a:endParaRPr lang="en-GB" sz="1600" dirty="0"/>
          </a:p>
          <a:p>
            <a:pPr marL="339725" indent="-339725">
              <a:lnSpc>
                <a:spcPct val="110000"/>
              </a:lnSpc>
              <a:spcBef>
                <a:spcPct val="50000"/>
              </a:spcBef>
              <a:buClr>
                <a:schemeClr val="bg2"/>
              </a:buClr>
              <a:buFont typeface="Wingdings" pitchFamily="2" charset="2"/>
              <a:buNone/>
            </a:pPr>
            <a:r>
              <a:rPr lang="en-GB" sz="2200" dirty="0">
                <a:solidFill>
                  <a:srgbClr val="BFD732"/>
                </a:solidFill>
              </a:rPr>
              <a:t>System Requirements</a:t>
            </a:r>
          </a:p>
          <a:p>
            <a:pPr marL="792163" lvl="1" indent="-338138">
              <a:lnSpc>
                <a:spcPct val="110000"/>
              </a:lnSpc>
              <a:spcAft>
                <a:spcPts val="0"/>
              </a:spcAft>
              <a:buClr>
                <a:schemeClr val="bg2"/>
              </a:buClr>
              <a:buFont typeface="Wingdings" pitchFamily="2" charset="2"/>
              <a:buChar char="n"/>
            </a:pPr>
            <a:r>
              <a:rPr lang="en-US" sz="1600" dirty="0">
                <a:cs typeface="Times New Roman" pitchFamily="18" charset="0"/>
              </a:rPr>
              <a:t>Internet Explorer 6.0 SP2 </a:t>
            </a:r>
            <a:r>
              <a:rPr lang="en-US" sz="1600" dirty="0"/>
              <a:t>(or higher)</a:t>
            </a:r>
          </a:p>
          <a:p>
            <a:pPr marL="792163" lvl="1" indent="-338138">
              <a:lnSpc>
                <a:spcPct val="110000"/>
              </a:lnSpc>
              <a:spcAft>
                <a:spcPts val="0"/>
              </a:spcAft>
              <a:buClr>
                <a:schemeClr val="bg2"/>
              </a:buClr>
              <a:buFont typeface="Wingdings" pitchFamily="2" charset="2"/>
              <a:buChar char="n"/>
            </a:pPr>
            <a:r>
              <a:rPr lang="en-US" sz="1600" dirty="0">
                <a:cs typeface="Times New Roman" pitchFamily="18" charset="0"/>
              </a:rPr>
              <a:t>SUN Java Runtime Environment 1.6.0_07 (or lower) </a:t>
            </a:r>
            <a:r>
              <a:rPr lang="en-US" sz="1600" dirty="0">
                <a:solidFill>
                  <a:srgbClr val="000000"/>
                </a:solidFill>
                <a:cs typeface="Times New Roman" pitchFamily="18" charset="0"/>
              </a:rPr>
              <a:t>	</a:t>
            </a:r>
            <a:r>
              <a:rPr lang="en-US" sz="1600" dirty="0"/>
              <a:t> </a:t>
            </a:r>
          </a:p>
          <a:p>
            <a:pPr marL="792163" lvl="1" indent="-338138"/>
            <a:endParaRPr lang="en-US" dirty="0"/>
          </a:p>
        </p:txBody>
      </p:sp>
      <p:sp>
        <p:nvSpPr>
          <p:cNvPr id="4" name="Footer Placeholder 3"/>
          <p:cNvSpPr>
            <a:spLocks noGrp="1"/>
          </p:cNvSpPr>
          <p:nvPr>
            <p:ph type="ftr" sz="quarter" idx="11"/>
          </p:nvPr>
        </p:nvSpPr>
        <p:spPr/>
        <p:txBody>
          <a:bodyPr/>
          <a:lstStyle/>
          <a:p>
            <a:r>
              <a:rPr lang="en-US"/>
              <a:t>Adient / Global Supplier Scorecard / 2019</a:t>
            </a:r>
            <a:endParaRPr lang="en-US" dirty="0"/>
          </a:p>
        </p:txBody>
      </p:sp>
      <p:sp>
        <p:nvSpPr>
          <p:cNvPr id="5" name="Slide Number Placeholder 4"/>
          <p:cNvSpPr>
            <a:spLocks noGrp="1"/>
          </p:cNvSpPr>
          <p:nvPr>
            <p:ph type="sldNum" sz="quarter" idx="12"/>
          </p:nvPr>
        </p:nvSpPr>
        <p:spPr/>
        <p:txBody>
          <a:bodyPr/>
          <a:lstStyle/>
          <a:p>
            <a:fld id="{295864D2-2B9F-40E2-998E-CC77F1ABC594}" type="slidenum">
              <a:rPr lang="en-US" smtClean="0"/>
              <a:pPr/>
              <a:t>3</a:t>
            </a:fld>
            <a:endParaRPr lang="en-US"/>
          </a:p>
        </p:txBody>
      </p:sp>
    </p:spTree>
    <p:custDataLst>
      <p:tags r:id="rId1"/>
    </p:custDataLst>
    <p:extLst>
      <p:ext uri="{BB962C8B-B14F-4D97-AF65-F5344CB8AC3E}">
        <p14:creationId xmlns:p14="http://schemas.microsoft.com/office/powerpoint/2010/main" val="31927077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t>Execute Global Supplier Scorecard</a:t>
            </a:r>
            <a:br>
              <a:rPr lang="en-US" dirty="0"/>
            </a:br>
            <a:r>
              <a:rPr lang="en-US" sz="2400" dirty="0"/>
              <a:t>Step 1</a:t>
            </a:r>
            <a:endParaRPr lang="en-US" dirty="0"/>
          </a:p>
        </p:txBody>
      </p:sp>
      <p:sp>
        <p:nvSpPr>
          <p:cNvPr id="3" name="Content Placeholder 2"/>
          <p:cNvSpPr>
            <a:spLocks noGrp="1"/>
          </p:cNvSpPr>
          <p:nvPr>
            <p:ph idx="1"/>
          </p:nvPr>
        </p:nvSpPr>
        <p:spPr/>
        <p:txBody>
          <a:bodyPr/>
          <a:lstStyle/>
          <a:p>
            <a:r>
              <a:rPr lang="en-GB" sz="2200" b="0" dirty="0">
                <a:solidFill>
                  <a:srgbClr val="BFD732"/>
                </a:solidFill>
              </a:rPr>
              <a:t>From Adient Supplier Portal select Global Supplier Portal Reporting</a:t>
            </a:r>
          </a:p>
          <a:p>
            <a:pPr marL="0" indent="0">
              <a:buNone/>
            </a:pPr>
            <a:endParaRPr lang="en-US" dirty="0"/>
          </a:p>
        </p:txBody>
      </p:sp>
      <p:sp>
        <p:nvSpPr>
          <p:cNvPr id="4" name="Footer Placeholder 3"/>
          <p:cNvSpPr>
            <a:spLocks noGrp="1"/>
          </p:cNvSpPr>
          <p:nvPr>
            <p:ph type="ftr" sz="quarter" idx="11"/>
          </p:nvPr>
        </p:nvSpPr>
        <p:spPr/>
        <p:txBody>
          <a:bodyPr/>
          <a:lstStyle/>
          <a:p>
            <a:r>
              <a:rPr lang="en-US"/>
              <a:t>Adient / Global Supplier Scorecard / 2019</a:t>
            </a:r>
            <a:endParaRPr lang="en-US" dirty="0"/>
          </a:p>
        </p:txBody>
      </p:sp>
      <p:sp>
        <p:nvSpPr>
          <p:cNvPr id="5" name="Slide Number Placeholder 4"/>
          <p:cNvSpPr>
            <a:spLocks noGrp="1"/>
          </p:cNvSpPr>
          <p:nvPr>
            <p:ph type="sldNum" sz="quarter" idx="12"/>
          </p:nvPr>
        </p:nvSpPr>
        <p:spPr/>
        <p:txBody>
          <a:bodyPr/>
          <a:lstStyle/>
          <a:p>
            <a:fld id="{295864D2-2B9F-40E2-998E-CC77F1ABC594}" type="slidenum">
              <a:rPr lang="en-US" smtClean="0"/>
              <a:pPr/>
              <a:t>4</a:t>
            </a:fld>
            <a:endParaRPr lang="en-US"/>
          </a:p>
        </p:txBody>
      </p:sp>
      <p:pic>
        <p:nvPicPr>
          <p:cNvPr id="7" name="Picture 6">
            <a:extLst>
              <a:ext uri="{FF2B5EF4-FFF2-40B4-BE49-F238E27FC236}">
                <a16:creationId xmlns:a16="http://schemas.microsoft.com/office/drawing/2014/main" id="{3AB22CAF-2567-4C16-80F6-9FC69440A980}"/>
              </a:ext>
            </a:extLst>
          </p:cNvPr>
          <p:cNvPicPr>
            <a:picLocks noChangeAspect="1"/>
          </p:cNvPicPr>
          <p:nvPr/>
        </p:nvPicPr>
        <p:blipFill>
          <a:blip r:embed="rId3"/>
          <a:stretch>
            <a:fillRect/>
          </a:stretch>
        </p:blipFill>
        <p:spPr>
          <a:xfrm>
            <a:off x="119062" y="2371090"/>
            <a:ext cx="8905875" cy="3028950"/>
          </a:xfrm>
          <a:prstGeom prst="rect">
            <a:avLst/>
          </a:prstGeom>
        </p:spPr>
      </p:pic>
      <p:sp>
        <p:nvSpPr>
          <p:cNvPr id="8" name="Rectangle: Rounded Corners 7">
            <a:extLst>
              <a:ext uri="{FF2B5EF4-FFF2-40B4-BE49-F238E27FC236}">
                <a16:creationId xmlns:a16="http://schemas.microsoft.com/office/drawing/2014/main" id="{AA7CD5C0-8731-4C35-9D58-27F142536458}"/>
              </a:ext>
            </a:extLst>
          </p:cNvPr>
          <p:cNvSpPr/>
          <p:nvPr/>
        </p:nvSpPr>
        <p:spPr>
          <a:xfrm>
            <a:off x="193040" y="5019040"/>
            <a:ext cx="2722880" cy="314960"/>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custDataLst>
      <p:tags r:id="rId1"/>
    </p:custDataLst>
    <p:extLst>
      <p:ext uri="{BB962C8B-B14F-4D97-AF65-F5344CB8AC3E}">
        <p14:creationId xmlns:p14="http://schemas.microsoft.com/office/powerpoint/2010/main" val="40744497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t>Execute Global Supplier Scorecard</a:t>
            </a:r>
            <a:br>
              <a:rPr lang="en-US" dirty="0"/>
            </a:br>
            <a:r>
              <a:rPr lang="en-US" sz="2400" dirty="0"/>
              <a:t>Step 2</a:t>
            </a:r>
            <a:endParaRPr lang="en-US" dirty="0"/>
          </a:p>
        </p:txBody>
      </p:sp>
      <p:sp>
        <p:nvSpPr>
          <p:cNvPr id="3" name="Content Placeholder 2"/>
          <p:cNvSpPr>
            <a:spLocks noGrp="1"/>
          </p:cNvSpPr>
          <p:nvPr>
            <p:ph idx="1"/>
          </p:nvPr>
        </p:nvSpPr>
        <p:spPr/>
        <p:txBody>
          <a:bodyPr/>
          <a:lstStyle/>
          <a:p>
            <a:r>
              <a:rPr lang="en-GB" sz="2200" b="0" dirty="0">
                <a:solidFill>
                  <a:srgbClr val="BFD732"/>
                </a:solidFill>
              </a:rPr>
              <a:t>Log into </a:t>
            </a:r>
            <a:r>
              <a:rPr lang="en-GB" sz="2200" b="0" dirty="0" err="1">
                <a:solidFill>
                  <a:srgbClr val="BFD732"/>
                </a:solidFill>
              </a:rPr>
              <a:t>Covisint</a:t>
            </a:r>
            <a:endParaRPr lang="en-GB" sz="2200" b="0" dirty="0">
              <a:solidFill>
                <a:srgbClr val="BFD732"/>
              </a:solidFill>
            </a:endParaRPr>
          </a:p>
          <a:p>
            <a:pPr marL="0" indent="0">
              <a:buNone/>
            </a:pPr>
            <a:endParaRPr lang="en-US" dirty="0"/>
          </a:p>
        </p:txBody>
      </p:sp>
      <p:sp>
        <p:nvSpPr>
          <p:cNvPr id="4" name="Footer Placeholder 3"/>
          <p:cNvSpPr>
            <a:spLocks noGrp="1"/>
          </p:cNvSpPr>
          <p:nvPr>
            <p:ph type="ftr" sz="quarter" idx="11"/>
          </p:nvPr>
        </p:nvSpPr>
        <p:spPr/>
        <p:txBody>
          <a:bodyPr/>
          <a:lstStyle/>
          <a:p>
            <a:r>
              <a:rPr lang="en-US"/>
              <a:t>Adient / Global Supplier Scorecard / 2019</a:t>
            </a:r>
            <a:endParaRPr lang="en-US" dirty="0"/>
          </a:p>
        </p:txBody>
      </p:sp>
      <p:sp>
        <p:nvSpPr>
          <p:cNvPr id="5" name="Slide Number Placeholder 4"/>
          <p:cNvSpPr>
            <a:spLocks noGrp="1"/>
          </p:cNvSpPr>
          <p:nvPr>
            <p:ph type="sldNum" sz="quarter" idx="12"/>
          </p:nvPr>
        </p:nvSpPr>
        <p:spPr/>
        <p:txBody>
          <a:bodyPr/>
          <a:lstStyle/>
          <a:p>
            <a:fld id="{295864D2-2B9F-40E2-998E-CC77F1ABC594}" type="slidenum">
              <a:rPr lang="en-US" smtClean="0"/>
              <a:pPr/>
              <a:t>5</a:t>
            </a:fld>
            <a:endParaRPr lang="en-US"/>
          </a:p>
        </p:txBody>
      </p:sp>
      <p:pic>
        <p:nvPicPr>
          <p:cNvPr id="11" name="Picture 10"/>
          <p:cNvPicPr>
            <a:picLocks noChangeAspect="1"/>
          </p:cNvPicPr>
          <p:nvPr/>
        </p:nvPicPr>
        <p:blipFill>
          <a:blip r:embed="rId2"/>
          <a:stretch>
            <a:fillRect/>
          </a:stretch>
        </p:blipFill>
        <p:spPr>
          <a:xfrm>
            <a:off x="645045" y="2185528"/>
            <a:ext cx="6514018" cy="3508690"/>
          </a:xfrm>
          <a:prstGeom prst="rect">
            <a:avLst/>
          </a:prstGeom>
        </p:spPr>
      </p:pic>
    </p:spTree>
    <p:extLst>
      <p:ext uri="{BB962C8B-B14F-4D97-AF65-F5344CB8AC3E}">
        <p14:creationId xmlns:p14="http://schemas.microsoft.com/office/powerpoint/2010/main" val="34131412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t>Execute Global Supplier Scorecard</a:t>
            </a:r>
            <a:br>
              <a:rPr lang="en-US" dirty="0"/>
            </a:br>
            <a:r>
              <a:rPr lang="en-US" sz="2400" dirty="0"/>
              <a:t>Step 3</a:t>
            </a:r>
            <a:endParaRPr lang="en-US" dirty="0"/>
          </a:p>
        </p:txBody>
      </p:sp>
      <p:sp>
        <p:nvSpPr>
          <p:cNvPr id="3" name="Content Placeholder 2"/>
          <p:cNvSpPr>
            <a:spLocks noGrp="1"/>
          </p:cNvSpPr>
          <p:nvPr>
            <p:ph idx="1"/>
          </p:nvPr>
        </p:nvSpPr>
        <p:spPr/>
        <p:txBody>
          <a:bodyPr/>
          <a:lstStyle/>
          <a:p>
            <a:r>
              <a:rPr lang="en-US" sz="2200" b="0" dirty="0">
                <a:solidFill>
                  <a:srgbClr val="BFD732"/>
                </a:solidFill>
                <a:cs typeface="Times New Roman" pitchFamily="18" charset="0"/>
              </a:rPr>
              <a:t>A redirection request will appear which will automatically redirect you to the Global supplier scorecard reporting environment</a:t>
            </a:r>
          </a:p>
          <a:p>
            <a:pPr marL="0" indent="0">
              <a:buNone/>
            </a:pPr>
            <a:endParaRPr lang="en-GB" dirty="0"/>
          </a:p>
          <a:p>
            <a:pPr marL="0" indent="0">
              <a:buNone/>
            </a:pPr>
            <a:endParaRPr lang="en-US" dirty="0"/>
          </a:p>
        </p:txBody>
      </p:sp>
      <p:sp>
        <p:nvSpPr>
          <p:cNvPr id="4" name="Footer Placeholder 3"/>
          <p:cNvSpPr>
            <a:spLocks noGrp="1"/>
          </p:cNvSpPr>
          <p:nvPr>
            <p:ph type="ftr" sz="quarter" idx="11"/>
          </p:nvPr>
        </p:nvSpPr>
        <p:spPr/>
        <p:txBody>
          <a:bodyPr/>
          <a:lstStyle/>
          <a:p>
            <a:r>
              <a:rPr lang="en-US"/>
              <a:t>Adient / Global Supplier Scorecard / 2019</a:t>
            </a:r>
            <a:endParaRPr lang="en-US" dirty="0"/>
          </a:p>
        </p:txBody>
      </p:sp>
      <p:sp>
        <p:nvSpPr>
          <p:cNvPr id="5" name="Slide Number Placeholder 4"/>
          <p:cNvSpPr>
            <a:spLocks noGrp="1"/>
          </p:cNvSpPr>
          <p:nvPr>
            <p:ph type="sldNum" sz="quarter" idx="12"/>
          </p:nvPr>
        </p:nvSpPr>
        <p:spPr/>
        <p:txBody>
          <a:bodyPr/>
          <a:lstStyle/>
          <a:p>
            <a:fld id="{295864D2-2B9F-40E2-998E-CC77F1ABC594}" type="slidenum">
              <a:rPr lang="en-US" smtClean="0"/>
              <a:pPr/>
              <a:t>6</a:t>
            </a:fld>
            <a:endParaRPr lang="en-US"/>
          </a:p>
        </p:txBody>
      </p:sp>
      <p:pic>
        <p:nvPicPr>
          <p:cNvPr id="6" name="Picture 5"/>
          <p:cNvPicPr>
            <a:picLocks noChangeAspect="1"/>
          </p:cNvPicPr>
          <p:nvPr/>
        </p:nvPicPr>
        <p:blipFill>
          <a:blip r:embed="rId2"/>
          <a:stretch>
            <a:fillRect/>
          </a:stretch>
        </p:blipFill>
        <p:spPr>
          <a:xfrm>
            <a:off x="665019" y="3004704"/>
            <a:ext cx="7055427" cy="1101480"/>
          </a:xfrm>
          <a:prstGeom prst="rect">
            <a:avLst/>
          </a:prstGeom>
        </p:spPr>
      </p:pic>
    </p:spTree>
    <p:extLst>
      <p:ext uri="{BB962C8B-B14F-4D97-AF65-F5344CB8AC3E}">
        <p14:creationId xmlns:p14="http://schemas.microsoft.com/office/powerpoint/2010/main" val="33119970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t>Execute Global Supplier Scorecard</a:t>
            </a:r>
            <a:br>
              <a:rPr lang="en-US" dirty="0"/>
            </a:br>
            <a:r>
              <a:rPr lang="en-US" sz="2400" dirty="0"/>
              <a:t>Step 4</a:t>
            </a:r>
            <a:endParaRPr lang="en-US" dirty="0"/>
          </a:p>
        </p:txBody>
      </p:sp>
      <p:sp>
        <p:nvSpPr>
          <p:cNvPr id="3" name="Content Placeholder 2"/>
          <p:cNvSpPr>
            <a:spLocks noGrp="1"/>
          </p:cNvSpPr>
          <p:nvPr>
            <p:ph idx="1"/>
          </p:nvPr>
        </p:nvSpPr>
        <p:spPr/>
        <p:txBody>
          <a:bodyPr/>
          <a:lstStyle/>
          <a:p>
            <a:r>
              <a:rPr lang="en-US" sz="2200" b="0" dirty="0">
                <a:solidFill>
                  <a:srgbClr val="BFD732"/>
                </a:solidFill>
                <a:cs typeface="Times New Roman" pitchFamily="18" charset="0"/>
              </a:rPr>
              <a:t>Click twice on the Global Supplier Scorecard folder </a:t>
            </a:r>
          </a:p>
          <a:p>
            <a:pPr marL="0" indent="0">
              <a:buNone/>
            </a:pPr>
            <a:endParaRPr lang="en-GB" dirty="0"/>
          </a:p>
          <a:p>
            <a:pPr marL="0" indent="0">
              <a:buNone/>
            </a:pPr>
            <a:endParaRPr lang="en-US" dirty="0"/>
          </a:p>
        </p:txBody>
      </p:sp>
      <p:sp>
        <p:nvSpPr>
          <p:cNvPr id="4" name="Footer Placeholder 3"/>
          <p:cNvSpPr>
            <a:spLocks noGrp="1"/>
          </p:cNvSpPr>
          <p:nvPr>
            <p:ph type="ftr" sz="quarter" idx="11"/>
          </p:nvPr>
        </p:nvSpPr>
        <p:spPr/>
        <p:txBody>
          <a:bodyPr/>
          <a:lstStyle/>
          <a:p>
            <a:r>
              <a:rPr lang="en-US"/>
              <a:t>Adient / Global Supplier Scorecard / 2019</a:t>
            </a:r>
            <a:endParaRPr lang="en-US" dirty="0"/>
          </a:p>
        </p:txBody>
      </p:sp>
      <p:sp>
        <p:nvSpPr>
          <p:cNvPr id="5" name="Slide Number Placeholder 4"/>
          <p:cNvSpPr>
            <a:spLocks noGrp="1"/>
          </p:cNvSpPr>
          <p:nvPr>
            <p:ph type="sldNum" sz="quarter" idx="12"/>
          </p:nvPr>
        </p:nvSpPr>
        <p:spPr/>
        <p:txBody>
          <a:bodyPr/>
          <a:lstStyle/>
          <a:p>
            <a:fld id="{295864D2-2B9F-40E2-998E-CC77F1ABC594}" type="slidenum">
              <a:rPr lang="en-US" smtClean="0"/>
              <a:pPr/>
              <a:t>7</a:t>
            </a:fld>
            <a:endParaRPr lang="en-US"/>
          </a:p>
        </p:txBody>
      </p:sp>
      <p:pic>
        <p:nvPicPr>
          <p:cNvPr id="7" name="Picture 6"/>
          <p:cNvPicPr>
            <a:picLocks noChangeAspect="1"/>
          </p:cNvPicPr>
          <p:nvPr/>
        </p:nvPicPr>
        <p:blipFill>
          <a:blip r:embed="rId2"/>
          <a:stretch>
            <a:fillRect/>
          </a:stretch>
        </p:blipFill>
        <p:spPr>
          <a:xfrm>
            <a:off x="538525" y="2506406"/>
            <a:ext cx="8262575" cy="2328591"/>
          </a:xfrm>
          <a:prstGeom prst="rect">
            <a:avLst/>
          </a:prstGeom>
        </p:spPr>
      </p:pic>
      <p:cxnSp>
        <p:nvCxnSpPr>
          <p:cNvPr id="9" name="Straight Arrow Connector 8"/>
          <p:cNvCxnSpPr/>
          <p:nvPr/>
        </p:nvCxnSpPr>
        <p:spPr>
          <a:xfrm flipH="1">
            <a:off x="3086100" y="2784764"/>
            <a:ext cx="945573" cy="571500"/>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561246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t>Execute Global Supplier Scorecard</a:t>
            </a:r>
            <a:br>
              <a:rPr lang="en-US" dirty="0"/>
            </a:br>
            <a:r>
              <a:rPr lang="en-US" sz="2400" dirty="0"/>
              <a:t>Step 5</a:t>
            </a:r>
            <a:endParaRPr lang="en-US" dirty="0"/>
          </a:p>
        </p:txBody>
      </p:sp>
      <p:sp>
        <p:nvSpPr>
          <p:cNvPr id="3" name="Content Placeholder 2"/>
          <p:cNvSpPr>
            <a:spLocks noGrp="1"/>
          </p:cNvSpPr>
          <p:nvPr>
            <p:ph idx="1"/>
          </p:nvPr>
        </p:nvSpPr>
        <p:spPr/>
        <p:txBody>
          <a:bodyPr/>
          <a:lstStyle/>
          <a:p>
            <a:r>
              <a:rPr lang="en-US" sz="2200" b="0" dirty="0">
                <a:solidFill>
                  <a:srgbClr val="BFD732"/>
                </a:solidFill>
                <a:cs typeface="Times New Roman" pitchFamily="18" charset="0"/>
              </a:rPr>
              <a:t>Launch the Report</a:t>
            </a:r>
          </a:p>
          <a:p>
            <a:pPr marL="0" indent="0">
              <a:buNone/>
            </a:pPr>
            <a:endParaRPr lang="en-GB" dirty="0"/>
          </a:p>
          <a:p>
            <a:pPr marL="0" indent="0">
              <a:buNone/>
            </a:pPr>
            <a:endParaRPr lang="en-US" dirty="0"/>
          </a:p>
        </p:txBody>
      </p:sp>
      <p:sp>
        <p:nvSpPr>
          <p:cNvPr id="4" name="Footer Placeholder 3"/>
          <p:cNvSpPr>
            <a:spLocks noGrp="1"/>
          </p:cNvSpPr>
          <p:nvPr>
            <p:ph type="ftr" sz="quarter" idx="11"/>
          </p:nvPr>
        </p:nvSpPr>
        <p:spPr/>
        <p:txBody>
          <a:bodyPr/>
          <a:lstStyle/>
          <a:p>
            <a:r>
              <a:rPr lang="en-US"/>
              <a:t>Adient / Global Supplier Scorecard / 2019</a:t>
            </a:r>
            <a:endParaRPr lang="en-US" dirty="0"/>
          </a:p>
        </p:txBody>
      </p:sp>
      <p:sp>
        <p:nvSpPr>
          <p:cNvPr id="5" name="Slide Number Placeholder 4"/>
          <p:cNvSpPr>
            <a:spLocks noGrp="1"/>
          </p:cNvSpPr>
          <p:nvPr>
            <p:ph type="sldNum" sz="quarter" idx="12"/>
          </p:nvPr>
        </p:nvSpPr>
        <p:spPr/>
        <p:txBody>
          <a:bodyPr/>
          <a:lstStyle/>
          <a:p>
            <a:fld id="{295864D2-2B9F-40E2-998E-CC77F1ABC594}" type="slidenum">
              <a:rPr lang="en-US" smtClean="0"/>
              <a:pPr/>
              <a:t>8</a:t>
            </a:fld>
            <a:endParaRPr lang="en-US"/>
          </a:p>
        </p:txBody>
      </p:sp>
      <p:pic>
        <p:nvPicPr>
          <p:cNvPr id="6" name="Picture 5"/>
          <p:cNvPicPr>
            <a:picLocks noChangeAspect="1"/>
          </p:cNvPicPr>
          <p:nvPr/>
        </p:nvPicPr>
        <p:blipFill>
          <a:blip r:embed="rId2"/>
          <a:stretch>
            <a:fillRect/>
          </a:stretch>
        </p:blipFill>
        <p:spPr>
          <a:xfrm>
            <a:off x="540326" y="2347048"/>
            <a:ext cx="8260773" cy="1794770"/>
          </a:xfrm>
          <a:prstGeom prst="rect">
            <a:avLst/>
          </a:prstGeom>
        </p:spPr>
      </p:pic>
      <p:cxnSp>
        <p:nvCxnSpPr>
          <p:cNvPr id="14" name="Straight Arrow Connector 13"/>
          <p:cNvCxnSpPr/>
          <p:nvPr/>
        </p:nvCxnSpPr>
        <p:spPr>
          <a:xfrm flipH="1" flipV="1">
            <a:off x="3169227" y="3244433"/>
            <a:ext cx="872837" cy="704112"/>
          </a:xfrm>
          <a:prstGeom prst="straightConnector1">
            <a:avLst/>
          </a:prstGeom>
          <a:ln w="22225">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85218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t>Execute Global Supplier Scorecard</a:t>
            </a:r>
            <a:br>
              <a:rPr lang="en-US" dirty="0"/>
            </a:br>
            <a:r>
              <a:rPr lang="en-US" sz="2400" dirty="0"/>
              <a:t>Step 6</a:t>
            </a:r>
            <a:endParaRPr lang="en-US" dirty="0"/>
          </a:p>
        </p:txBody>
      </p:sp>
      <p:sp>
        <p:nvSpPr>
          <p:cNvPr id="3" name="Content Placeholder 2"/>
          <p:cNvSpPr>
            <a:spLocks noGrp="1"/>
          </p:cNvSpPr>
          <p:nvPr>
            <p:ph idx="1"/>
          </p:nvPr>
        </p:nvSpPr>
        <p:spPr/>
        <p:txBody>
          <a:bodyPr/>
          <a:lstStyle/>
          <a:p>
            <a:r>
              <a:rPr lang="en-US" b="0" dirty="0">
                <a:solidFill>
                  <a:srgbClr val="BFD732"/>
                </a:solidFill>
                <a:cs typeface="Times New Roman" pitchFamily="18" charset="0"/>
              </a:rPr>
              <a:t>Input the prompts</a:t>
            </a:r>
          </a:p>
          <a:p>
            <a:endParaRPr lang="en-US" dirty="0">
              <a:cs typeface="Times New Roman" pitchFamily="18" charset="0"/>
            </a:endParaRPr>
          </a:p>
          <a:p>
            <a:endParaRPr lang="en-US" dirty="0">
              <a:cs typeface="Times New Roman" pitchFamily="18" charset="0"/>
            </a:endParaRPr>
          </a:p>
          <a:p>
            <a:pPr marL="0" indent="0">
              <a:buNone/>
            </a:pPr>
            <a:endParaRPr lang="en-GB" dirty="0"/>
          </a:p>
          <a:p>
            <a:pPr marL="0" indent="0">
              <a:buNone/>
            </a:pPr>
            <a:endParaRPr lang="en-US" dirty="0"/>
          </a:p>
        </p:txBody>
      </p:sp>
      <p:sp>
        <p:nvSpPr>
          <p:cNvPr id="4" name="Footer Placeholder 3"/>
          <p:cNvSpPr>
            <a:spLocks noGrp="1"/>
          </p:cNvSpPr>
          <p:nvPr>
            <p:ph type="ftr" sz="quarter" idx="11"/>
          </p:nvPr>
        </p:nvSpPr>
        <p:spPr/>
        <p:txBody>
          <a:bodyPr/>
          <a:lstStyle/>
          <a:p>
            <a:r>
              <a:rPr lang="en-US"/>
              <a:t>Adient / Global Supplier Scorecard / 2019</a:t>
            </a:r>
            <a:endParaRPr lang="en-US" dirty="0"/>
          </a:p>
        </p:txBody>
      </p:sp>
      <p:sp>
        <p:nvSpPr>
          <p:cNvPr id="5" name="Slide Number Placeholder 4"/>
          <p:cNvSpPr>
            <a:spLocks noGrp="1"/>
          </p:cNvSpPr>
          <p:nvPr>
            <p:ph type="sldNum" sz="quarter" idx="12"/>
          </p:nvPr>
        </p:nvSpPr>
        <p:spPr/>
        <p:txBody>
          <a:bodyPr/>
          <a:lstStyle/>
          <a:p>
            <a:fld id="{295864D2-2B9F-40E2-998E-CC77F1ABC594}" type="slidenum">
              <a:rPr lang="en-US" smtClean="0"/>
              <a:pPr/>
              <a:t>9</a:t>
            </a:fld>
            <a:endParaRPr lang="en-US"/>
          </a:p>
        </p:txBody>
      </p:sp>
      <p:sp>
        <p:nvSpPr>
          <p:cNvPr id="8" name="Text Box 6"/>
          <p:cNvSpPr txBox="1">
            <a:spLocks noChangeArrowheads="1"/>
          </p:cNvSpPr>
          <p:nvPr/>
        </p:nvSpPr>
        <p:spPr bwMode="auto">
          <a:xfrm>
            <a:off x="5829300" y="2109788"/>
            <a:ext cx="2971800" cy="3416320"/>
          </a:xfrm>
          <a:prstGeom prst="rect">
            <a:avLst/>
          </a:prstGeom>
          <a:noFill/>
          <a:ln w="9525">
            <a:noFill/>
            <a:miter lim="800000"/>
            <a:headEnd/>
            <a:tailEnd/>
          </a:ln>
        </p:spPr>
        <p:txBody>
          <a:bodyPr>
            <a:spAutoFit/>
          </a:bodyPr>
          <a:lstStyle/>
          <a:p>
            <a:pPr marL="342900" indent="-342900">
              <a:spcBef>
                <a:spcPct val="50000"/>
              </a:spcBef>
            </a:pPr>
            <a:r>
              <a:rPr lang="en-US" sz="1200" dirty="0">
                <a:solidFill>
                  <a:schemeClr val="bg1"/>
                </a:solidFill>
              </a:rPr>
              <a:t>        Red arrows indicate required prompt values that have not been selected yet.  These prompts must be selected to run the report.</a:t>
            </a:r>
          </a:p>
          <a:p>
            <a:pPr marL="800100" lvl="1" indent="-342900">
              <a:spcBef>
                <a:spcPct val="50000"/>
              </a:spcBef>
              <a:buFontTx/>
              <a:buAutoNum type="arabicPeriod"/>
            </a:pPr>
            <a:r>
              <a:rPr lang="en-US" sz="1200" dirty="0">
                <a:solidFill>
                  <a:schemeClr val="bg1"/>
                </a:solidFill>
              </a:rPr>
              <a:t>Select the Fiscal Year, select year, click right arrow to move.</a:t>
            </a:r>
          </a:p>
          <a:p>
            <a:pPr marL="800100" lvl="1" indent="-342900">
              <a:spcBef>
                <a:spcPct val="50000"/>
              </a:spcBef>
              <a:buFontTx/>
              <a:buAutoNum type="arabicPeriod"/>
            </a:pPr>
            <a:r>
              <a:rPr lang="en-US" sz="1200" dirty="0">
                <a:solidFill>
                  <a:schemeClr val="bg1"/>
                </a:solidFill>
              </a:rPr>
              <a:t>Select Division in same way</a:t>
            </a:r>
          </a:p>
          <a:p>
            <a:pPr marL="800100" lvl="1" indent="-342900">
              <a:spcBef>
                <a:spcPct val="50000"/>
              </a:spcBef>
              <a:buFontTx/>
              <a:buAutoNum type="arabicPeriod"/>
            </a:pPr>
            <a:r>
              <a:rPr lang="en-US" sz="1200" dirty="0">
                <a:solidFill>
                  <a:schemeClr val="bg1"/>
                </a:solidFill>
              </a:rPr>
              <a:t>Select Region in same way</a:t>
            </a:r>
          </a:p>
          <a:p>
            <a:pPr marL="800100" lvl="1" indent="-342900">
              <a:spcBef>
                <a:spcPct val="50000"/>
              </a:spcBef>
              <a:buFontTx/>
              <a:buAutoNum type="arabicPeriod"/>
            </a:pPr>
            <a:r>
              <a:rPr lang="en-US" sz="1200" dirty="0">
                <a:solidFill>
                  <a:schemeClr val="bg1"/>
                </a:solidFill>
              </a:rPr>
              <a:t>Select the parent supplier name</a:t>
            </a:r>
          </a:p>
          <a:p>
            <a:pPr marL="800100" lvl="1" indent="-342900">
              <a:spcBef>
                <a:spcPct val="50000"/>
              </a:spcBef>
              <a:buFontTx/>
              <a:buAutoNum type="arabicPeriod"/>
            </a:pPr>
            <a:r>
              <a:rPr lang="en-US" sz="1200" dirty="0">
                <a:solidFill>
                  <a:schemeClr val="bg1"/>
                </a:solidFill>
              </a:rPr>
              <a:t>Click ‘OK’.</a:t>
            </a:r>
          </a:p>
          <a:p>
            <a:pPr lvl="1">
              <a:spcBef>
                <a:spcPct val="50000"/>
              </a:spcBef>
            </a:pPr>
            <a:br>
              <a:rPr lang="en-US" sz="1200" dirty="0">
                <a:solidFill>
                  <a:schemeClr val="bg1"/>
                </a:solidFill>
              </a:rPr>
            </a:br>
            <a:r>
              <a:rPr lang="en-US" sz="1200" dirty="0">
                <a:solidFill>
                  <a:schemeClr val="bg1"/>
                </a:solidFill>
              </a:rPr>
              <a:t>[‘OK’ button will not be enabled until all the prompts are selected.]</a:t>
            </a:r>
          </a:p>
        </p:txBody>
      </p:sp>
      <p:pic>
        <p:nvPicPr>
          <p:cNvPr id="7" name="Picture 6"/>
          <p:cNvPicPr>
            <a:picLocks noChangeAspect="1"/>
          </p:cNvPicPr>
          <p:nvPr/>
        </p:nvPicPr>
        <p:blipFill>
          <a:blip r:embed="rId2"/>
          <a:stretch>
            <a:fillRect/>
          </a:stretch>
        </p:blipFill>
        <p:spPr>
          <a:xfrm>
            <a:off x="716973" y="2109788"/>
            <a:ext cx="5199838" cy="2992148"/>
          </a:xfrm>
          <a:prstGeom prst="rect">
            <a:avLst/>
          </a:prstGeom>
        </p:spPr>
      </p:pic>
    </p:spTree>
    <p:extLst>
      <p:ext uri="{BB962C8B-B14F-4D97-AF65-F5344CB8AC3E}">
        <p14:creationId xmlns:p14="http://schemas.microsoft.com/office/powerpoint/2010/main" val="50370203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17"/>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Adient ppt templ_v11">
  <a:themeElements>
    <a:clrScheme name="Adient">
      <a:dk1>
        <a:srgbClr val="616265"/>
      </a:dk1>
      <a:lt1>
        <a:sysClr val="window" lastClr="FFFFFF"/>
      </a:lt1>
      <a:dk2>
        <a:srgbClr val="00465B"/>
      </a:dk2>
      <a:lt2>
        <a:srgbClr val="BFD732"/>
      </a:lt2>
      <a:accent1>
        <a:srgbClr val="AAAAAA"/>
      </a:accent1>
      <a:accent2>
        <a:srgbClr val="000000"/>
      </a:accent2>
      <a:accent3>
        <a:srgbClr val="00465B"/>
      </a:accent3>
      <a:accent4>
        <a:srgbClr val="BFD732"/>
      </a:accent4>
      <a:accent5>
        <a:srgbClr val="D8D8D8"/>
      </a:accent5>
      <a:accent6>
        <a:srgbClr val="616265"/>
      </a:accent6>
      <a:hlink>
        <a:srgbClr val="00465B"/>
      </a:hlink>
      <a:folHlink>
        <a:srgbClr val="BFD732"/>
      </a:folHlink>
    </a:clrScheme>
    <a:fontScheme name="Adie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tx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Adient ppt templ_v11</Template>
  <TotalTime>0</TotalTime>
  <Words>803</Words>
  <Application>Microsoft Office PowerPoint</Application>
  <PresentationFormat>On-screen Show (4:3)</PresentationFormat>
  <Paragraphs>134</Paragraphs>
  <Slides>17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Calibri</vt:lpstr>
      <vt:lpstr>Times New Roman</vt:lpstr>
      <vt:lpstr>Wingdings</vt:lpstr>
      <vt:lpstr>Adient ppt templ_v11</vt:lpstr>
      <vt:lpstr>Adient PLC - Global Supplier Scorecard  Report Training</vt:lpstr>
      <vt:lpstr>Training Material Objectives </vt:lpstr>
      <vt:lpstr>Getting Started</vt:lpstr>
      <vt:lpstr>Execute Global Supplier Scorecard Step 1</vt:lpstr>
      <vt:lpstr>Execute Global Supplier Scorecard Step 2</vt:lpstr>
      <vt:lpstr>Execute Global Supplier Scorecard Step 3</vt:lpstr>
      <vt:lpstr>Execute Global Supplier Scorecard Step 4</vt:lpstr>
      <vt:lpstr>Execute Global Supplier Scorecard Step 5</vt:lpstr>
      <vt:lpstr>Execute Global Supplier Scorecard Step 6</vt:lpstr>
      <vt:lpstr>Example prompt selection</vt:lpstr>
      <vt:lpstr>View Supplier Scorecard</vt:lpstr>
      <vt:lpstr>View Supplier Scorecard</vt:lpstr>
      <vt:lpstr>Saving as a report</vt:lpstr>
      <vt:lpstr>Frequently Asked Questions</vt:lpstr>
      <vt:lpstr>Frequently Asked Questions</vt:lpstr>
      <vt:lpstr>Frequently Asked Questions</vt:lpstr>
      <vt:lpstr>Thank you !</vt:lpstr>
    </vt:vector>
  </TitlesOfParts>
  <Company>CMG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Krzywicka, Gabriela (NYC-FUB)</dc:creator>
  <cp:lastModifiedBy>Anke Brieden</cp:lastModifiedBy>
  <cp:revision>402</cp:revision>
  <cp:lastPrinted>2016-09-26T20:29:23Z</cp:lastPrinted>
  <dcterms:created xsi:type="dcterms:W3CDTF">2016-03-17T16:31:55Z</dcterms:created>
  <dcterms:modified xsi:type="dcterms:W3CDTF">2019-08-26T15:03:44Z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7936D78E-4807-46E1-AA41-59EF2AD585EC</vt:lpwstr>
  </property>
  <property fmtid="{D5CDD505-2E9C-101B-9397-08002B2CF9AE}" pid="3" name="ArticulatePath">
    <vt:lpwstr>GSS_UserGuide_2016</vt:lpwstr>
  </property>
  <property fmtid="{D5CDD505-2E9C-101B-9397-08002B2CF9AE}" pid="4" name="MSIP_Label_f5210792-6e5f-4945-9946-e33b2c1b77aa_Enabled">
    <vt:lpwstr>True</vt:lpwstr>
  </property>
  <property fmtid="{D5CDD505-2E9C-101B-9397-08002B2CF9AE}" pid="5" name="MSIP_Label_f5210792-6e5f-4945-9946-e33b2c1b77aa_SiteId">
    <vt:lpwstr>21f195bc-13e5-4339-82ea-ef8b8ecdd0a9</vt:lpwstr>
  </property>
  <property fmtid="{D5CDD505-2E9C-101B-9397-08002B2CF9AE}" pid="6" name="MSIP_Label_f5210792-6e5f-4945-9946-e33b2c1b77aa_Owner">
    <vt:lpwstr>abrieda@adient.com</vt:lpwstr>
  </property>
  <property fmtid="{D5CDD505-2E9C-101B-9397-08002B2CF9AE}" pid="7" name="MSIP_Label_f5210792-6e5f-4945-9946-e33b2c1b77aa_SetDate">
    <vt:lpwstr>2019-08-26T15:03:21.8325721Z</vt:lpwstr>
  </property>
  <property fmtid="{D5CDD505-2E9C-101B-9397-08002B2CF9AE}" pid="8" name="MSIP_Label_f5210792-6e5f-4945-9946-e33b2c1b77aa_Name">
    <vt:lpwstr>Internal</vt:lpwstr>
  </property>
  <property fmtid="{D5CDD505-2E9C-101B-9397-08002B2CF9AE}" pid="9" name="MSIP_Label_f5210792-6e5f-4945-9946-e33b2c1b77aa_Application">
    <vt:lpwstr>Microsoft Azure Information Protection</vt:lpwstr>
  </property>
  <property fmtid="{D5CDD505-2E9C-101B-9397-08002B2CF9AE}" pid="10" name="MSIP_Label_f5210792-6e5f-4945-9946-e33b2c1b77aa_Extended_MSFT_Method">
    <vt:lpwstr>Automatic</vt:lpwstr>
  </property>
  <property fmtid="{D5CDD505-2E9C-101B-9397-08002B2CF9AE}" pid="11" name="MSIP_Label_dd77c177-921f-4c67-aad2-9844fb8189cd_Enabled">
    <vt:lpwstr>True</vt:lpwstr>
  </property>
  <property fmtid="{D5CDD505-2E9C-101B-9397-08002B2CF9AE}" pid="12" name="MSIP_Label_dd77c177-921f-4c67-aad2-9844fb8189cd_SiteId">
    <vt:lpwstr>21f195bc-13e5-4339-82ea-ef8b8ecdd0a9</vt:lpwstr>
  </property>
  <property fmtid="{D5CDD505-2E9C-101B-9397-08002B2CF9AE}" pid="13" name="MSIP_Label_dd77c177-921f-4c67-aad2-9844fb8189cd_Owner">
    <vt:lpwstr>abrieda@adient.com</vt:lpwstr>
  </property>
  <property fmtid="{D5CDD505-2E9C-101B-9397-08002B2CF9AE}" pid="14" name="MSIP_Label_dd77c177-921f-4c67-aad2-9844fb8189cd_SetDate">
    <vt:lpwstr>2019-08-26T15:03:21.8325721Z</vt:lpwstr>
  </property>
  <property fmtid="{D5CDD505-2E9C-101B-9397-08002B2CF9AE}" pid="15" name="MSIP_Label_dd77c177-921f-4c67-aad2-9844fb8189cd_Name">
    <vt:lpwstr>Adient INTERNAL</vt:lpwstr>
  </property>
  <property fmtid="{D5CDD505-2E9C-101B-9397-08002B2CF9AE}" pid="16" name="MSIP_Label_dd77c177-921f-4c67-aad2-9844fb8189cd_Application">
    <vt:lpwstr>Microsoft Azure Information Protection</vt:lpwstr>
  </property>
  <property fmtid="{D5CDD505-2E9C-101B-9397-08002B2CF9AE}" pid="17" name="MSIP_Label_dd77c177-921f-4c67-aad2-9844fb8189cd_Parent">
    <vt:lpwstr>f5210792-6e5f-4945-9946-e33b2c1b77aa</vt:lpwstr>
  </property>
  <property fmtid="{D5CDD505-2E9C-101B-9397-08002B2CF9AE}" pid="18" name="MSIP_Label_dd77c177-921f-4c67-aad2-9844fb8189cd_Extended_MSFT_Method">
    <vt:lpwstr>Automatic</vt:lpwstr>
  </property>
  <property fmtid="{D5CDD505-2E9C-101B-9397-08002B2CF9AE}" pid="19" name="Sensitivity">
    <vt:lpwstr>Internal Adient INTERNAL</vt:lpwstr>
  </property>
</Properties>
</file>